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5" r:id="rId2"/>
  </p:sldMasterIdLst>
  <p:notesMasterIdLst>
    <p:notesMasterId r:id="rId19"/>
  </p:notesMasterIdLst>
  <p:sldIdLst>
    <p:sldId id="256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319" r:id="rId18"/>
  </p:sldIdLst>
  <p:sldSz cx="12192000" cy="6858000"/>
  <p:notesSz cx="6858000" cy="9144000"/>
  <p:embeddedFontLst>
    <p:embeddedFont>
      <p:font typeface="Roboto" panose="02000000000000000000" pitchFamily="2" charset="0"/>
      <p:regular r:id="rId20"/>
      <p:bold r:id="rId21"/>
      <p:italic r:id="rId22"/>
      <p:boldItalic r:id="rId23"/>
    </p:embeddedFont>
    <p:embeddedFont>
      <p:font typeface="Roboto Medium" panose="02000000000000000000" pitchFamily="2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4" roundtripDataSignature="AMtx7mjuAfG4h8vgYAIB2GQmiKbsoRXT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8A4B628-FDB4-48B7-B312-BB76A48100AA}">
  <a:tblStyle styleId="{78A4B628-FDB4-48B7-B312-BB76A48100AA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4E6E6"/>
          </a:solidFill>
        </a:fill>
      </a:tcStyle>
    </a:wholeTbl>
    <a:band1H>
      <a:tcTxStyle b="off" i="off"/>
      <a:tcStyle>
        <a:tcBdr/>
        <a:fill>
          <a:solidFill>
            <a:srgbClr val="E8CAC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E8CAC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104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7.fntdata"/><Relationship Id="rId85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84" Type="http://customschemas.google.com/relationships/presentationmetadata" Target="meta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8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86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09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p1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158" name="Google Shape;158;p1:notes"/>
          <p:cNvSpPr txBox="1">
            <a:spLocks noGrp="1"/>
          </p:cNvSpPr>
          <p:nvPr>
            <p:ph type="sldNum" idx="12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1</a:t>
            </a:fld>
            <a:endParaRPr/>
          </a:p>
        </p:txBody>
      </p:sp>
      <p:sp>
        <p:nvSpPr>
          <p:cNvPr id="159" name="Google Shape;159;p1:notes"/>
          <p:cNvSpPr txBox="1">
            <a:spLocks noGrp="1"/>
          </p:cNvSpPr>
          <p:nvPr>
            <p:ph type="ftr" idx="11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96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/>
          </a:p>
        </p:txBody>
      </p:sp>
      <p:sp>
        <p:nvSpPr>
          <p:cNvPr id="383" name="Google Shape;383;p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aa0cfa87b1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" name="Google Shape;397;g3aa0cfa87b1_0_125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/>
          </a:p>
        </p:txBody>
      </p:sp>
      <p:sp>
        <p:nvSpPr>
          <p:cNvPr id="398" name="Google Shape;398;g3aa0cfa87b1_0_125:notes"/>
          <p:cNvSpPr txBox="1">
            <a:spLocks noGrp="1"/>
          </p:cNvSpPr>
          <p:nvPr>
            <p:ph type="sldNum" idx="12"/>
          </p:nvPr>
        </p:nvSpPr>
        <p:spPr>
          <a:xfrm>
            <a:off x="3884608" y="8685208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a-E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7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/>
          </a:p>
        </p:txBody>
      </p:sp>
      <p:sp>
        <p:nvSpPr>
          <p:cNvPr id="406" name="Google Shape;40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0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/>
          </a:p>
        </p:txBody>
      </p:sp>
      <p:sp>
        <p:nvSpPr>
          <p:cNvPr id="420" name="Google Shape;42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8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/>
          </a:p>
        </p:txBody>
      </p:sp>
      <p:sp>
        <p:nvSpPr>
          <p:cNvPr id="428" name="Google Shape;42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3f1eff06e0_0_111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/>
          </a:p>
        </p:txBody>
      </p:sp>
      <p:sp>
        <p:nvSpPr>
          <p:cNvPr id="436" name="Google Shape;436;g33f1eff06e0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3a9a546b99d_1_0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/>
          </a:p>
        </p:txBody>
      </p:sp>
      <p:sp>
        <p:nvSpPr>
          <p:cNvPr id="901" name="Google Shape;901;g3a9a546b99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/>
          </a:p>
        </p:txBody>
      </p:sp>
      <p:sp>
        <p:nvSpPr>
          <p:cNvPr id="259" name="Google Shape;25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aa0cfa87b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g3aa0cfa87b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1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/>
          </a:p>
        </p:txBody>
      </p:sp>
      <p:sp>
        <p:nvSpPr>
          <p:cNvPr id="292" name="Google Shape;29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2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/>
          </a:p>
        </p:txBody>
      </p:sp>
      <p:sp>
        <p:nvSpPr>
          <p:cNvPr id="304" name="Google Shape;30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3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/>
          </a:p>
        </p:txBody>
      </p:sp>
      <p:sp>
        <p:nvSpPr>
          <p:cNvPr id="314" name="Google Shape;31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4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/>
          </a:p>
        </p:txBody>
      </p:sp>
      <p:sp>
        <p:nvSpPr>
          <p:cNvPr id="322" name="Google Shape;32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5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/>
          </a:p>
        </p:txBody>
      </p:sp>
      <p:sp>
        <p:nvSpPr>
          <p:cNvPr id="346" name="Google Shape;34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95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/>
          </a:p>
        </p:txBody>
      </p:sp>
      <p:sp>
        <p:nvSpPr>
          <p:cNvPr id="359" name="Google Shape;359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1 - Diapositiva de títol escut">
  <p:cSld name="1.1 - Diapositiva de títol escu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60"/>
          <p:cNvSpPr txBox="1">
            <a:spLocks noGrp="1"/>
          </p:cNvSpPr>
          <p:nvPr>
            <p:ph type="title"/>
          </p:nvPr>
        </p:nvSpPr>
        <p:spPr>
          <a:xfrm>
            <a:off x="1060002" y="1987199"/>
            <a:ext cx="5006502" cy="99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60"/>
          <p:cNvSpPr txBox="1">
            <a:spLocks noGrp="1"/>
          </p:cNvSpPr>
          <p:nvPr>
            <p:ph type="body" idx="1"/>
          </p:nvPr>
        </p:nvSpPr>
        <p:spPr>
          <a:xfrm>
            <a:off x="1060003" y="3094315"/>
            <a:ext cx="5006502" cy="678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0"/>
          <p:cNvSpPr txBox="1">
            <a:spLocks noGrp="1"/>
          </p:cNvSpPr>
          <p:nvPr>
            <p:ph type="body" idx="2"/>
          </p:nvPr>
        </p:nvSpPr>
        <p:spPr>
          <a:xfrm>
            <a:off x="1059529" y="3980657"/>
            <a:ext cx="5006975" cy="295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4" name="Google Shape;14;p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66335" y="5998999"/>
            <a:ext cx="1825756" cy="469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40743" y="0"/>
            <a:ext cx="4651257" cy="55930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1 - Títol de secció">
  <p:cSld name="2.1 - Títol de secció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4"/>
          <p:cNvSpPr txBox="1">
            <a:spLocks noGrp="1"/>
          </p:cNvSpPr>
          <p:nvPr>
            <p:ph type="title"/>
          </p:nvPr>
        </p:nvSpPr>
        <p:spPr>
          <a:xfrm>
            <a:off x="1056639" y="1286539"/>
            <a:ext cx="10077525" cy="4300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74"/>
          <p:cNvSpPr txBox="1">
            <a:spLocks noGrp="1"/>
          </p:cNvSpPr>
          <p:nvPr>
            <p:ph type="body" idx="1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Courier New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2 - Títol de secció">
  <p:cSld name="2.2 - Títol de secció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75"/>
          <p:cNvSpPr txBox="1">
            <a:spLocks noGrp="1"/>
          </p:cNvSpPr>
          <p:nvPr>
            <p:ph type="body" idx="1"/>
          </p:nvPr>
        </p:nvSpPr>
        <p:spPr>
          <a:xfrm>
            <a:off x="4655128" y="1731818"/>
            <a:ext cx="2881744" cy="99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8000"/>
              <a:buFont typeface="Arial"/>
              <a:buNone/>
              <a:defRPr sz="8000" b="0" i="0" u="none" strike="noStrike" cap="none">
                <a:solidFill>
                  <a:srgbClr val="CD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Google Shape;90;p75"/>
          <p:cNvSpPr txBox="1">
            <a:spLocks noGrp="1"/>
          </p:cNvSpPr>
          <p:nvPr>
            <p:ph type="title"/>
          </p:nvPr>
        </p:nvSpPr>
        <p:spPr>
          <a:xfrm>
            <a:off x="1056639" y="3161536"/>
            <a:ext cx="10077525" cy="920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Google Shape;91;p75"/>
          <p:cNvSpPr txBox="1">
            <a:spLocks noGrp="1"/>
          </p:cNvSpPr>
          <p:nvPr>
            <p:ph type="body" idx="2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Courier New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92" name="Google Shape;92;p75"/>
          <p:cNvCxnSpPr/>
          <p:nvPr/>
        </p:nvCxnSpPr>
        <p:spPr>
          <a:xfrm>
            <a:off x="5008034" y="2929781"/>
            <a:ext cx="2175933" cy="0"/>
          </a:xfrm>
          <a:prstGeom prst="straightConnector1">
            <a:avLst/>
          </a:prstGeom>
          <a:noFill/>
          <a:ln w="9525" cap="flat" cmpd="sng">
            <a:solidFill>
              <a:srgbClr val="333333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3 - Títol de secció fons vermell">
  <p:cSld name="2.3 - Títol de secció fons vermell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7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D33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76"/>
          <p:cNvSpPr txBox="1">
            <a:spLocks noGrp="1"/>
          </p:cNvSpPr>
          <p:nvPr>
            <p:ph type="body" idx="1"/>
          </p:nvPr>
        </p:nvSpPr>
        <p:spPr>
          <a:xfrm>
            <a:off x="4655128" y="1731818"/>
            <a:ext cx="2881744" cy="99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8000"/>
              <a:buFont typeface="Arial"/>
              <a:buNone/>
              <a:defRPr sz="8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6" name="Google Shape;96;p76"/>
          <p:cNvSpPr txBox="1">
            <a:spLocks noGrp="1"/>
          </p:cNvSpPr>
          <p:nvPr>
            <p:ph type="title"/>
          </p:nvPr>
        </p:nvSpPr>
        <p:spPr>
          <a:xfrm>
            <a:off x="1056639" y="3161536"/>
            <a:ext cx="10077525" cy="920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7" name="Google Shape;97;p76"/>
          <p:cNvSpPr txBox="1">
            <a:spLocks noGrp="1"/>
          </p:cNvSpPr>
          <p:nvPr>
            <p:ph type="body" idx="2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Courier New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98" name="Google Shape;98;p76"/>
          <p:cNvCxnSpPr/>
          <p:nvPr/>
        </p:nvCxnSpPr>
        <p:spPr>
          <a:xfrm>
            <a:off x="5008034" y="2929781"/>
            <a:ext cx="2175933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5 - Títol de secció amb imatge i fons vermell">
  <p:cSld name="2.5 - Títol de secció amb imatge i fons vermell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7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D33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77"/>
          <p:cNvSpPr txBox="1">
            <a:spLocks noGrp="1"/>
          </p:cNvSpPr>
          <p:nvPr>
            <p:ph type="body" idx="1"/>
          </p:nvPr>
        </p:nvSpPr>
        <p:spPr>
          <a:xfrm>
            <a:off x="719999" y="1109237"/>
            <a:ext cx="2379980" cy="99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8000"/>
              <a:buFont typeface="Arial"/>
              <a:buNone/>
              <a:defRPr sz="8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" name="Google Shape;102;p77"/>
          <p:cNvSpPr txBox="1">
            <a:spLocks noGrp="1"/>
          </p:cNvSpPr>
          <p:nvPr>
            <p:ph type="title"/>
          </p:nvPr>
        </p:nvSpPr>
        <p:spPr>
          <a:xfrm>
            <a:off x="720000" y="2538955"/>
            <a:ext cx="4559300" cy="920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3" name="Google Shape;103;p77"/>
          <p:cNvSpPr txBox="1">
            <a:spLocks noGrp="1"/>
          </p:cNvSpPr>
          <p:nvPr>
            <p:ph type="body" idx="2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Courier New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104" name="Google Shape;104;p77"/>
          <p:cNvCxnSpPr/>
          <p:nvPr/>
        </p:nvCxnSpPr>
        <p:spPr>
          <a:xfrm>
            <a:off x="719999" y="2301130"/>
            <a:ext cx="94361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5" name="Google Shape;105;p77"/>
          <p:cNvSpPr>
            <a:spLocks noGrp="1"/>
          </p:cNvSpPr>
          <p:nvPr>
            <p:ph type="pic" idx="3"/>
          </p:nvPr>
        </p:nvSpPr>
        <p:spPr>
          <a:xfrm>
            <a:off x="6526176" y="542924"/>
            <a:ext cx="5124803" cy="541591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6 - Buit">
  <p:cSld name="2.6 - Bui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8"/>
          <p:cNvSpPr txBox="1">
            <a:spLocks noGrp="1"/>
          </p:cNvSpPr>
          <p:nvPr>
            <p:ph type="body" idx="1"/>
          </p:nvPr>
        </p:nvSpPr>
        <p:spPr>
          <a:xfrm>
            <a:off x="712424" y="6624775"/>
            <a:ext cx="4835995" cy="114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Courier New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8" name="Google Shape;108;p78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7 - 1 columna">
  <p:cSld name="2.7 - 1 columna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9"/>
          <p:cNvSpPr txBox="1">
            <a:spLocks noGrp="1"/>
          </p:cNvSpPr>
          <p:nvPr>
            <p:ph type="body" idx="1"/>
          </p:nvPr>
        </p:nvSpPr>
        <p:spPr>
          <a:xfrm>
            <a:off x="700088" y="1279860"/>
            <a:ext cx="10782666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Google Shape;111;p79"/>
          <p:cNvSpPr txBox="1">
            <a:spLocks noGrp="1"/>
          </p:cNvSpPr>
          <p:nvPr>
            <p:ph type="body" idx="2"/>
          </p:nvPr>
        </p:nvSpPr>
        <p:spPr>
          <a:xfrm>
            <a:off x="700088" y="2005781"/>
            <a:ext cx="10782666" cy="431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ourier New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Google Shape;112;p79"/>
          <p:cNvSpPr txBox="1">
            <a:spLocks noGrp="1"/>
          </p:cNvSpPr>
          <p:nvPr>
            <p:ph type="body" idx="3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Courier New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3" name="Google Shape;113;p79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9 - Text + Imatge">
  <p:cSld name="2.9 - Text + Imatge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0"/>
          <p:cNvSpPr txBox="1">
            <a:spLocks noGrp="1"/>
          </p:cNvSpPr>
          <p:nvPr>
            <p:ph type="body" idx="1"/>
          </p:nvPr>
        </p:nvSpPr>
        <p:spPr>
          <a:xfrm>
            <a:off x="700391" y="1620372"/>
            <a:ext cx="5236367" cy="4489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6" name="Google Shape;116;p80"/>
          <p:cNvSpPr>
            <a:spLocks noGrp="1"/>
          </p:cNvSpPr>
          <p:nvPr>
            <p:ph type="pic" idx="2"/>
          </p:nvPr>
        </p:nvSpPr>
        <p:spPr>
          <a:xfrm>
            <a:off x="6217920" y="1620372"/>
            <a:ext cx="5246154" cy="4489209"/>
          </a:xfrm>
          <a:prstGeom prst="rect">
            <a:avLst/>
          </a:prstGeom>
          <a:noFill/>
          <a:ln>
            <a:noFill/>
          </a:ln>
        </p:spPr>
      </p:sp>
      <p:sp>
        <p:nvSpPr>
          <p:cNvPr id="117" name="Google Shape;117;p80"/>
          <p:cNvSpPr txBox="1">
            <a:spLocks noGrp="1"/>
          </p:cNvSpPr>
          <p:nvPr>
            <p:ph type="body" idx="3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Courier New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80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10 - Dos columnes de text">
  <p:cSld name="2.10 - Dos columnes de 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1"/>
          <p:cNvSpPr txBox="1">
            <a:spLocks noGrp="1"/>
          </p:cNvSpPr>
          <p:nvPr>
            <p:ph type="body" idx="1"/>
          </p:nvPr>
        </p:nvSpPr>
        <p:spPr>
          <a:xfrm>
            <a:off x="700391" y="1620372"/>
            <a:ext cx="5090809" cy="4489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1" name="Google Shape;121;p81"/>
          <p:cNvSpPr txBox="1">
            <a:spLocks noGrp="1"/>
          </p:cNvSpPr>
          <p:nvPr>
            <p:ph type="body" idx="2"/>
          </p:nvPr>
        </p:nvSpPr>
        <p:spPr>
          <a:xfrm>
            <a:off x="700391" y="6631223"/>
            <a:ext cx="4835995" cy="114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Courier New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2" name="Google Shape;122;p81"/>
          <p:cNvSpPr txBox="1">
            <a:spLocks noGrp="1"/>
          </p:cNvSpPr>
          <p:nvPr>
            <p:ph type="body" idx="3"/>
          </p:nvPr>
        </p:nvSpPr>
        <p:spPr>
          <a:xfrm>
            <a:off x="6401395" y="1620372"/>
            <a:ext cx="5111345" cy="4489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Google Shape;123;p81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14 - Tres columnes">
  <p:cSld name="2.14 - Tres columnes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82"/>
          <p:cNvSpPr txBox="1">
            <a:spLocks noGrp="1"/>
          </p:cNvSpPr>
          <p:nvPr>
            <p:ph type="body" idx="1"/>
          </p:nvPr>
        </p:nvSpPr>
        <p:spPr>
          <a:xfrm>
            <a:off x="679855" y="2010656"/>
            <a:ext cx="3527831" cy="409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6" name="Google Shape;126;p82"/>
          <p:cNvSpPr>
            <a:spLocks noGrp="1"/>
          </p:cNvSpPr>
          <p:nvPr>
            <p:ph type="pic" idx="2"/>
          </p:nvPr>
        </p:nvSpPr>
        <p:spPr>
          <a:xfrm>
            <a:off x="4332084" y="2010655"/>
            <a:ext cx="3527831" cy="4098925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82"/>
          <p:cNvSpPr txBox="1">
            <a:spLocks noGrp="1"/>
          </p:cNvSpPr>
          <p:nvPr>
            <p:ph type="body" idx="3"/>
          </p:nvPr>
        </p:nvSpPr>
        <p:spPr>
          <a:xfrm>
            <a:off x="7984313" y="2010656"/>
            <a:ext cx="3499027" cy="409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p82"/>
          <p:cNvSpPr txBox="1">
            <a:spLocks noGrp="1"/>
          </p:cNvSpPr>
          <p:nvPr>
            <p:ph type="body" idx="4"/>
          </p:nvPr>
        </p:nvSpPr>
        <p:spPr>
          <a:xfrm>
            <a:off x="700088" y="1278863"/>
            <a:ext cx="10783252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Google Shape;129;p82"/>
          <p:cNvSpPr txBox="1">
            <a:spLocks noGrp="1"/>
          </p:cNvSpPr>
          <p:nvPr>
            <p:ph type="body" idx="5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Courier New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" name="Google Shape;130;p82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15 - Quatre columnes v1">
  <p:cSld name="2.15 - Quatre columnes v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3"/>
          <p:cNvSpPr txBox="1">
            <a:spLocks noGrp="1"/>
          </p:cNvSpPr>
          <p:nvPr>
            <p:ph type="body" idx="1"/>
          </p:nvPr>
        </p:nvSpPr>
        <p:spPr>
          <a:xfrm>
            <a:off x="710334" y="1997110"/>
            <a:ext cx="2520000" cy="409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3" name="Google Shape;133;p83"/>
          <p:cNvSpPr>
            <a:spLocks noGrp="1"/>
          </p:cNvSpPr>
          <p:nvPr>
            <p:ph type="pic" idx="2"/>
          </p:nvPr>
        </p:nvSpPr>
        <p:spPr>
          <a:xfrm>
            <a:off x="6209328" y="1997109"/>
            <a:ext cx="2520000" cy="4098925"/>
          </a:xfrm>
          <a:prstGeom prst="rect">
            <a:avLst/>
          </a:prstGeom>
          <a:noFill/>
          <a:ln>
            <a:noFill/>
          </a:ln>
        </p:spPr>
      </p:sp>
      <p:sp>
        <p:nvSpPr>
          <p:cNvPr id="134" name="Google Shape;134;p83"/>
          <p:cNvSpPr>
            <a:spLocks noGrp="1"/>
          </p:cNvSpPr>
          <p:nvPr>
            <p:ph type="pic" idx="3"/>
          </p:nvPr>
        </p:nvSpPr>
        <p:spPr>
          <a:xfrm>
            <a:off x="8958825" y="1997109"/>
            <a:ext cx="2520000" cy="4098925"/>
          </a:xfrm>
          <a:prstGeom prst="rect">
            <a:avLst/>
          </a:prstGeom>
          <a:noFill/>
          <a:ln>
            <a:noFill/>
          </a:ln>
        </p:spPr>
      </p:sp>
      <p:sp>
        <p:nvSpPr>
          <p:cNvPr id="135" name="Google Shape;135;p83"/>
          <p:cNvSpPr>
            <a:spLocks noGrp="1"/>
          </p:cNvSpPr>
          <p:nvPr>
            <p:ph type="pic" idx="4"/>
          </p:nvPr>
        </p:nvSpPr>
        <p:spPr>
          <a:xfrm>
            <a:off x="3459831" y="1997108"/>
            <a:ext cx="2520000" cy="4098925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Google Shape;136;p83"/>
          <p:cNvSpPr txBox="1">
            <a:spLocks noGrp="1"/>
          </p:cNvSpPr>
          <p:nvPr>
            <p:ph type="body" idx="5"/>
          </p:nvPr>
        </p:nvSpPr>
        <p:spPr>
          <a:xfrm>
            <a:off x="700087" y="1278664"/>
            <a:ext cx="10791522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Google Shape;137;p83"/>
          <p:cNvSpPr txBox="1">
            <a:spLocks noGrp="1"/>
          </p:cNvSpPr>
          <p:nvPr>
            <p:ph type="body" idx="6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Courier New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8" name="Google Shape;138;p83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2 - Diapositiva de títol + imatge">
  <p:cSld name="1.2 - Diapositiva de títol + imatg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9"/>
          <p:cNvSpPr>
            <a:spLocks noGrp="1"/>
          </p:cNvSpPr>
          <p:nvPr>
            <p:ph type="pic" idx="2"/>
          </p:nvPr>
        </p:nvSpPr>
        <p:spPr>
          <a:xfrm>
            <a:off x="7542259" y="0"/>
            <a:ext cx="4648153" cy="5600700"/>
          </a:xfrm>
          <a:prstGeom prst="rect">
            <a:avLst/>
          </a:prstGeom>
          <a:noFill/>
          <a:ln>
            <a:noFill/>
          </a:ln>
        </p:spPr>
      </p:sp>
      <p:pic>
        <p:nvPicPr>
          <p:cNvPr id="18" name="Google Shape;18;p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66335" y="5998999"/>
            <a:ext cx="1825756" cy="46952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69"/>
          <p:cNvSpPr txBox="1">
            <a:spLocks noGrp="1"/>
          </p:cNvSpPr>
          <p:nvPr>
            <p:ph type="title"/>
          </p:nvPr>
        </p:nvSpPr>
        <p:spPr>
          <a:xfrm>
            <a:off x="1060002" y="1987199"/>
            <a:ext cx="5006502" cy="99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69"/>
          <p:cNvSpPr txBox="1">
            <a:spLocks noGrp="1"/>
          </p:cNvSpPr>
          <p:nvPr>
            <p:ph type="body" idx="1"/>
          </p:nvPr>
        </p:nvSpPr>
        <p:spPr>
          <a:xfrm>
            <a:off x="1060003" y="3094315"/>
            <a:ext cx="5006502" cy="67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69"/>
          <p:cNvSpPr txBox="1">
            <a:spLocks noGrp="1"/>
          </p:cNvSpPr>
          <p:nvPr>
            <p:ph type="body" idx="3"/>
          </p:nvPr>
        </p:nvSpPr>
        <p:spPr>
          <a:xfrm>
            <a:off x="1059529" y="3980657"/>
            <a:ext cx="5006975" cy="295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16 - Quatre columnes v2">
  <p:cSld name="2.16 - Quatre columnes v2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4"/>
          <p:cNvSpPr txBox="1">
            <a:spLocks noGrp="1"/>
          </p:cNvSpPr>
          <p:nvPr>
            <p:ph type="body" idx="1"/>
          </p:nvPr>
        </p:nvSpPr>
        <p:spPr>
          <a:xfrm>
            <a:off x="8958826" y="1997110"/>
            <a:ext cx="2520000" cy="409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Google Shape;141;p84"/>
          <p:cNvSpPr>
            <a:spLocks noGrp="1"/>
          </p:cNvSpPr>
          <p:nvPr>
            <p:ph type="pic" idx="2"/>
          </p:nvPr>
        </p:nvSpPr>
        <p:spPr>
          <a:xfrm>
            <a:off x="6208555" y="1997109"/>
            <a:ext cx="2520000" cy="4098925"/>
          </a:xfrm>
          <a:prstGeom prst="rect">
            <a:avLst/>
          </a:prstGeom>
          <a:noFill/>
          <a:ln>
            <a:noFill/>
          </a:ln>
        </p:spPr>
      </p:sp>
      <p:sp>
        <p:nvSpPr>
          <p:cNvPr id="142" name="Google Shape;142;p84"/>
          <p:cNvSpPr>
            <a:spLocks noGrp="1"/>
          </p:cNvSpPr>
          <p:nvPr>
            <p:ph type="pic" idx="3"/>
          </p:nvPr>
        </p:nvSpPr>
        <p:spPr>
          <a:xfrm>
            <a:off x="708011" y="1997109"/>
            <a:ext cx="2520000" cy="4098925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84"/>
          <p:cNvSpPr>
            <a:spLocks noGrp="1"/>
          </p:cNvSpPr>
          <p:nvPr>
            <p:ph type="pic" idx="4"/>
          </p:nvPr>
        </p:nvSpPr>
        <p:spPr>
          <a:xfrm>
            <a:off x="3458283" y="1997108"/>
            <a:ext cx="2520000" cy="4098925"/>
          </a:xfrm>
          <a:prstGeom prst="rect">
            <a:avLst/>
          </a:prstGeom>
          <a:noFill/>
          <a:ln>
            <a:noFill/>
          </a:ln>
        </p:spPr>
      </p:sp>
      <p:sp>
        <p:nvSpPr>
          <p:cNvPr id="144" name="Google Shape;144;p84"/>
          <p:cNvSpPr txBox="1">
            <a:spLocks noGrp="1"/>
          </p:cNvSpPr>
          <p:nvPr>
            <p:ph type="body" idx="5"/>
          </p:nvPr>
        </p:nvSpPr>
        <p:spPr>
          <a:xfrm>
            <a:off x="700089" y="1278664"/>
            <a:ext cx="10778738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Google Shape;145;p84"/>
          <p:cNvSpPr txBox="1">
            <a:spLocks noGrp="1"/>
          </p:cNvSpPr>
          <p:nvPr>
            <p:ph type="body" idx="6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Courier New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Google Shape;146;p84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17 - Imatge 2/3 + text 1/3">
  <p:cSld name="2.17 - Imatge 2/3 + text 1/3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5"/>
          <p:cNvSpPr txBox="1">
            <a:spLocks noGrp="1"/>
          </p:cNvSpPr>
          <p:nvPr>
            <p:ph type="body" idx="1"/>
          </p:nvPr>
        </p:nvSpPr>
        <p:spPr>
          <a:xfrm>
            <a:off x="7975078" y="1661160"/>
            <a:ext cx="3500642" cy="4333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9" name="Google Shape;149;p85"/>
          <p:cNvSpPr txBox="1">
            <a:spLocks noGrp="1"/>
          </p:cNvSpPr>
          <p:nvPr>
            <p:ph type="body" idx="2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Courier New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0" name="Google Shape;150;p85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18 - Text 1/3 + Imatge 2/3">
  <p:cSld name="2.18 - Text 1/3 + Imatge 2/3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6"/>
          <p:cNvSpPr txBox="1">
            <a:spLocks noGrp="1"/>
          </p:cNvSpPr>
          <p:nvPr>
            <p:ph type="body" idx="1"/>
          </p:nvPr>
        </p:nvSpPr>
        <p:spPr>
          <a:xfrm>
            <a:off x="700391" y="1638300"/>
            <a:ext cx="3527527" cy="4356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3" name="Google Shape;153;p86"/>
          <p:cNvSpPr txBox="1">
            <a:spLocks noGrp="1"/>
          </p:cNvSpPr>
          <p:nvPr>
            <p:ph type="body" idx="2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Courier New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4" name="Google Shape;154;p86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3 - Diapositiva de títol imatge i escut blanc">
  <p:cSld name="1.3 - Diapositiva de títol imatge i escut blanc">
    <p:bg>
      <p:bgPr>
        <a:solidFill>
          <a:srgbClr val="FFFFFF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0"/>
          <p:cNvSpPr>
            <a:spLocks noGrp="1"/>
          </p:cNvSpPr>
          <p:nvPr>
            <p:ph type="pic" idx="2"/>
          </p:nvPr>
        </p:nvSpPr>
        <p:spPr>
          <a:xfrm>
            <a:off x="7537450" y="0"/>
            <a:ext cx="465455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70"/>
          <p:cNvSpPr txBox="1">
            <a:spLocks noGrp="1"/>
          </p:cNvSpPr>
          <p:nvPr>
            <p:ph type="title"/>
          </p:nvPr>
        </p:nvSpPr>
        <p:spPr>
          <a:xfrm>
            <a:off x="1060002" y="1987199"/>
            <a:ext cx="5006502" cy="99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70"/>
          <p:cNvSpPr txBox="1">
            <a:spLocks noGrp="1"/>
          </p:cNvSpPr>
          <p:nvPr>
            <p:ph type="body" idx="1"/>
          </p:nvPr>
        </p:nvSpPr>
        <p:spPr>
          <a:xfrm>
            <a:off x="1060003" y="3094315"/>
            <a:ext cx="5006502" cy="649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70"/>
          <p:cNvSpPr txBox="1">
            <a:spLocks noGrp="1"/>
          </p:cNvSpPr>
          <p:nvPr>
            <p:ph type="body" idx="3"/>
          </p:nvPr>
        </p:nvSpPr>
        <p:spPr>
          <a:xfrm>
            <a:off x="1059529" y="3980657"/>
            <a:ext cx="5006975" cy="295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4 - Diapositiva de títol imatge fons i escut">
  <p:cSld name="1.4 - Diapositiva de títol imatge fons i escut">
    <p:bg>
      <p:bgPr>
        <a:solidFill>
          <a:srgbClr val="FFFFFF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1"/>
          <p:cNvSpPr>
            <a:spLocks noGrp="1"/>
          </p:cNvSpPr>
          <p:nvPr>
            <p:ph type="pic" idx="2"/>
          </p:nvPr>
        </p:nvSpPr>
        <p:spPr>
          <a:xfrm>
            <a:off x="0" y="-6723"/>
            <a:ext cx="12192000" cy="5587253"/>
          </a:xfrm>
          <a:prstGeom prst="rect">
            <a:avLst/>
          </a:prstGeom>
          <a:noFill/>
          <a:ln>
            <a:noFill/>
          </a:ln>
        </p:spPr>
      </p:sp>
      <p:sp>
        <p:nvSpPr>
          <p:cNvPr id="29" name="Google Shape;29;p71"/>
          <p:cNvSpPr txBox="1">
            <a:spLocks noGrp="1"/>
          </p:cNvSpPr>
          <p:nvPr>
            <p:ph type="title"/>
          </p:nvPr>
        </p:nvSpPr>
        <p:spPr>
          <a:xfrm>
            <a:off x="1061233" y="1996888"/>
            <a:ext cx="10072932" cy="470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71"/>
          <p:cNvSpPr txBox="1">
            <a:spLocks noGrp="1"/>
          </p:cNvSpPr>
          <p:nvPr>
            <p:ph type="body" idx="1"/>
          </p:nvPr>
        </p:nvSpPr>
        <p:spPr>
          <a:xfrm>
            <a:off x="1061233" y="2682571"/>
            <a:ext cx="10072932" cy="411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71"/>
          <p:cNvSpPr txBox="1">
            <a:spLocks noGrp="1"/>
          </p:cNvSpPr>
          <p:nvPr>
            <p:ph type="body" idx="3"/>
          </p:nvPr>
        </p:nvSpPr>
        <p:spPr>
          <a:xfrm>
            <a:off x="1061233" y="3239969"/>
            <a:ext cx="10072932" cy="295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32" name="Google Shape;32;p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66335" y="5998999"/>
            <a:ext cx="1825756" cy="4695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5 - Diapositiva de títol imatge i escut blanc">
  <p:cSld name="1.5 - Diapositiva de títol imatge i escut blanc">
    <p:bg>
      <p:bgPr>
        <a:solidFill>
          <a:srgbClr val="FFFFFF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2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5" name="Google Shape;35;p72"/>
          <p:cNvSpPr txBox="1">
            <a:spLocks noGrp="1"/>
          </p:cNvSpPr>
          <p:nvPr>
            <p:ph type="title"/>
          </p:nvPr>
        </p:nvSpPr>
        <p:spPr>
          <a:xfrm>
            <a:off x="1061232" y="2312900"/>
            <a:ext cx="10086379" cy="47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72"/>
          <p:cNvSpPr txBox="1">
            <a:spLocks noGrp="1"/>
          </p:cNvSpPr>
          <p:nvPr>
            <p:ph type="body" idx="1"/>
          </p:nvPr>
        </p:nvSpPr>
        <p:spPr>
          <a:xfrm>
            <a:off x="1061232" y="3008006"/>
            <a:ext cx="10086379" cy="34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72"/>
          <p:cNvSpPr txBox="1">
            <a:spLocks noGrp="1"/>
          </p:cNvSpPr>
          <p:nvPr>
            <p:ph type="body" idx="3"/>
          </p:nvPr>
        </p:nvSpPr>
        <p:spPr>
          <a:xfrm>
            <a:off x="1061232" y="3571373"/>
            <a:ext cx="10086379" cy="295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6 - Diapositiva de títol imatge, caixa i escut blanc">
  <p:cSld name="1.6 - Diapositiva de títol imatge, caixa i escut blanc">
    <p:bg>
      <p:bgPr>
        <a:solidFill>
          <a:srgbClr val="FFFFFF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3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0" name="Google Shape;40;p73"/>
          <p:cNvSpPr txBox="1">
            <a:spLocks noGrp="1"/>
          </p:cNvSpPr>
          <p:nvPr>
            <p:ph type="title"/>
          </p:nvPr>
        </p:nvSpPr>
        <p:spPr>
          <a:xfrm>
            <a:off x="1061233" y="2326330"/>
            <a:ext cx="10072932" cy="564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73"/>
          <p:cNvSpPr txBox="1">
            <a:spLocks noGrp="1"/>
          </p:cNvSpPr>
          <p:nvPr>
            <p:ph type="body" idx="1"/>
          </p:nvPr>
        </p:nvSpPr>
        <p:spPr>
          <a:xfrm>
            <a:off x="1061233" y="3018737"/>
            <a:ext cx="10072932" cy="275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73"/>
          <p:cNvSpPr txBox="1">
            <a:spLocks noGrp="1"/>
          </p:cNvSpPr>
          <p:nvPr>
            <p:ph type="body" idx="3"/>
          </p:nvPr>
        </p:nvSpPr>
        <p:spPr>
          <a:xfrm>
            <a:off x="1061233" y="3558932"/>
            <a:ext cx="10072932" cy="295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12 - Text 2/3 + Imatge 1/3">
  <p:cSld name="2.12 - Text 2/3 + Imatge 1/3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4"/>
          <p:cNvSpPr txBox="1">
            <a:spLocks noGrp="1"/>
          </p:cNvSpPr>
          <p:nvPr>
            <p:ph type="body" idx="1"/>
          </p:nvPr>
        </p:nvSpPr>
        <p:spPr>
          <a:xfrm>
            <a:off x="700087" y="2010656"/>
            <a:ext cx="6850437" cy="409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64"/>
          <p:cNvSpPr>
            <a:spLocks noGrp="1"/>
          </p:cNvSpPr>
          <p:nvPr>
            <p:ph type="pic" idx="2"/>
          </p:nvPr>
        </p:nvSpPr>
        <p:spPr>
          <a:xfrm>
            <a:off x="7975077" y="2010655"/>
            <a:ext cx="3493023" cy="4098925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64"/>
          <p:cNvSpPr txBox="1">
            <a:spLocks noGrp="1"/>
          </p:cNvSpPr>
          <p:nvPr>
            <p:ph type="body" idx="3"/>
          </p:nvPr>
        </p:nvSpPr>
        <p:spPr>
          <a:xfrm>
            <a:off x="700087" y="1278865"/>
            <a:ext cx="10768013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Char char="−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64"/>
          <p:cNvSpPr txBox="1">
            <a:spLocks noGrp="1"/>
          </p:cNvSpPr>
          <p:nvPr>
            <p:ph type="body" idx="4"/>
          </p:nvPr>
        </p:nvSpPr>
        <p:spPr>
          <a:xfrm>
            <a:off x="700391" y="6628785"/>
            <a:ext cx="4835995" cy="114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Courier New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64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aa0cfa87b1_0_9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g3aa0cfa87b1_0_9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g3aa0cfa87b1_0_9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5 - Diapositiva de títol imatge i escut blanc">
  <p:cSld name="1.5 - Diapositiva de títol imatge i escut blanc">
    <p:bg>
      <p:bgPr>
        <a:solidFill>
          <a:srgbClr val="FFFFFF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a9a546b99d_1_41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g3a9a546b99d_1_41"/>
          <p:cNvSpPr txBox="1">
            <a:spLocks noGrp="1"/>
          </p:cNvSpPr>
          <p:nvPr>
            <p:ph type="title"/>
          </p:nvPr>
        </p:nvSpPr>
        <p:spPr>
          <a:xfrm>
            <a:off x="1061232" y="2312900"/>
            <a:ext cx="10086300" cy="4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g3a9a546b99d_1_41"/>
          <p:cNvSpPr txBox="1">
            <a:spLocks noGrp="1"/>
          </p:cNvSpPr>
          <p:nvPr>
            <p:ph type="body" idx="1"/>
          </p:nvPr>
        </p:nvSpPr>
        <p:spPr>
          <a:xfrm>
            <a:off x="1061232" y="3008006"/>
            <a:ext cx="10086300" cy="3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g3a9a546b99d_1_41"/>
          <p:cNvSpPr txBox="1">
            <a:spLocks noGrp="1"/>
          </p:cNvSpPr>
          <p:nvPr>
            <p:ph type="body" idx="3"/>
          </p:nvPr>
        </p:nvSpPr>
        <p:spPr>
          <a:xfrm>
            <a:off x="1061232" y="3571373"/>
            <a:ext cx="10086300" cy="2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1"/>
          <p:cNvSpPr/>
          <p:nvPr/>
        </p:nvSpPr>
        <p:spPr>
          <a:xfrm>
            <a:off x="0" y="6496217"/>
            <a:ext cx="12192000" cy="36178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35A02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61"/>
          <p:cNvSpPr txBox="1"/>
          <p:nvPr/>
        </p:nvSpPr>
        <p:spPr>
          <a:xfrm>
            <a:off x="9756471" y="6632065"/>
            <a:ext cx="1735138" cy="118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</a:pPr>
            <a:fld id="{00000000-1234-1234-1234-123412341234}" type="slidenum">
              <a:rPr lang="ca-ES" sz="9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triaeducativa.gencat.cat/ca/proves/proves-acces/esportius/esportius-prova-especifica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triaeducativa.gencat.cat/ca/proves/proves-acces/esportius/esportius-gm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triaeducativa.gencat.cat/ca/proves/proves-acces/esportius/esportius-prova-especifica/" TargetMode="External"/><Relationship Id="rId4" Type="http://schemas.openxmlformats.org/officeDocument/2006/relationships/hyperlink" Target="https://triaeducativa.gencat.cat/ca/proves/proves-acces/esportius/esportius-gs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ghxxb3PgzAM&amp;list=PLe7aFYNtl_hp05BXFW_Nr4yBnTs_aKsDd&amp;index=8" TargetMode="External"/><Relationship Id="rId3" Type="http://schemas.openxmlformats.org/officeDocument/2006/relationships/hyperlink" Target="https://www.youtube.com/watch?v=4xlt2TgcW0U&amp;list=PLe7aFYNtl_hp05BXFW_Nr4yBnTs_aKsDd&amp;index=3" TargetMode="External"/><Relationship Id="rId7" Type="http://schemas.openxmlformats.org/officeDocument/2006/relationships/hyperlink" Target="https://www.youtube.com/watch?v=xFjeLRFhanQ&amp;list=PLe7aFYNtl_hp05BXFW_Nr4yBnTs_aKsDd&amp;index=6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brwHeaaRLAU&amp;list=PLe7aFYNtl_hp05BXFW_Nr4yBnTs_aKsDd&amp;index=10" TargetMode="External"/><Relationship Id="rId5" Type="http://schemas.openxmlformats.org/officeDocument/2006/relationships/hyperlink" Target="https://www.youtube.com/watch?v=BIVtiYs7dm0&amp;list=PLe7aFYNtl_hp05BXFW_Nr4yBnTs_aKsDd&amp;index=1" TargetMode="External"/><Relationship Id="rId4" Type="http://schemas.openxmlformats.org/officeDocument/2006/relationships/hyperlink" Target="https://www.youtube.com/watch?v=__joYpCHHUo&amp;list=PLe7aFYNtl_hp05BXFW_Nr4yBnTs_aKsDd&amp;index=4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8.jp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hyperlink" Target="https://triaeducativa.gencat.cat/ca/inici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"/>
          <p:cNvSpPr txBox="1">
            <a:spLocks noGrp="1"/>
          </p:cNvSpPr>
          <p:nvPr>
            <p:ph type="title"/>
          </p:nvPr>
        </p:nvSpPr>
        <p:spPr>
          <a:xfrm>
            <a:off x="1060002" y="1987199"/>
            <a:ext cx="6918138" cy="99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ca-ES" dirty="0"/>
              <a:t>ENSENYAMENTS ESPORTIUS</a:t>
            </a:r>
            <a:endParaRPr dirty="0"/>
          </a:p>
        </p:txBody>
      </p:sp>
      <p:sp>
        <p:nvSpPr>
          <p:cNvPr id="162" name="Google Shape;162;p1"/>
          <p:cNvSpPr txBox="1">
            <a:spLocks noGrp="1"/>
          </p:cNvSpPr>
          <p:nvPr>
            <p:ph type="body" idx="1"/>
          </p:nvPr>
        </p:nvSpPr>
        <p:spPr>
          <a:xfrm>
            <a:off x="1060003" y="3094315"/>
            <a:ext cx="5006502" cy="678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Arial"/>
              <a:buNone/>
            </a:pPr>
            <a:r>
              <a:rPr lang="ca-ES" dirty="0"/>
              <a:t>Curs 2025-2026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96"/>
          <p:cNvSpPr txBox="1">
            <a:spLocks noGrp="1"/>
          </p:cNvSpPr>
          <p:nvPr>
            <p:ph type="body" idx="1"/>
          </p:nvPr>
        </p:nvSpPr>
        <p:spPr>
          <a:xfrm>
            <a:off x="698976" y="1995721"/>
            <a:ext cx="6850437" cy="409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 sz="1400" b="1" i="0" u="none" strike="noStrike" cap="none">
              <a:solidFill>
                <a:srgbClr val="C000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/>
          </a:p>
        </p:txBody>
      </p:sp>
      <p:sp>
        <p:nvSpPr>
          <p:cNvPr id="386" name="Google Shape;386;p96"/>
          <p:cNvSpPr txBox="1">
            <a:spLocks noGrp="1"/>
          </p:cNvSpPr>
          <p:nvPr>
            <p:ph type="body" idx="3"/>
          </p:nvPr>
        </p:nvSpPr>
        <p:spPr>
          <a:xfrm>
            <a:off x="700087" y="1278865"/>
            <a:ext cx="10768013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ca-ES"/>
              <a:t>Ensenyaments esportius</a:t>
            </a:r>
            <a:endParaRPr/>
          </a:p>
        </p:txBody>
      </p:sp>
      <p:sp>
        <p:nvSpPr>
          <p:cNvPr id="387" name="Google Shape;387;p96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ca-ES"/>
              <a:t>Simultaneïtat Batxillerat + ensenyament esportiu en 2 cursos</a:t>
            </a:r>
            <a:endParaRPr/>
          </a:p>
        </p:txBody>
      </p:sp>
      <p:sp>
        <p:nvSpPr>
          <p:cNvPr id="388" name="Google Shape;388;p96"/>
          <p:cNvSpPr/>
          <p:nvPr/>
        </p:nvSpPr>
        <p:spPr>
          <a:xfrm>
            <a:off x="2767762" y="1995721"/>
            <a:ext cx="2047875" cy="2447044"/>
          </a:xfrm>
          <a:prstGeom prst="roundRect">
            <a:avLst>
              <a:gd name="adj" fmla="val 16667"/>
            </a:avLst>
          </a:prstGeom>
          <a:solidFill>
            <a:srgbClr val="FF7F7F"/>
          </a:solidFill>
          <a:ln w="25400" cap="flat" cmpd="sng">
            <a:solidFill>
              <a:srgbClr val="51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-ES" sz="2000" b="1" i="0" u="sng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1r CURS: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sng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1r nivell o Cicle Inicial de la modalitat esportiva.</a:t>
            </a:r>
            <a:r>
              <a:rPr lang="ca-E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96"/>
          <p:cNvSpPr/>
          <p:nvPr/>
        </p:nvSpPr>
        <p:spPr>
          <a:xfrm>
            <a:off x="5988443" y="1991524"/>
            <a:ext cx="2047875" cy="244704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51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-ES" sz="2000" b="1" i="0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2r CURS: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sng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2r nivell o Cicle Final de la modalitat esportiva.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96"/>
          <p:cNvSpPr/>
          <p:nvPr/>
        </p:nvSpPr>
        <p:spPr>
          <a:xfrm>
            <a:off x="2780347" y="5144016"/>
            <a:ext cx="2047875" cy="645185"/>
          </a:xfrm>
          <a:prstGeom prst="roundRect">
            <a:avLst>
              <a:gd name="adj" fmla="val 16667"/>
            </a:avLst>
          </a:prstGeom>
          <a:solidFill>
            <a:srgbClr val="FF7F7F"/>
          </a:solidFill>
          <a:ln w="25400" cap="flat" cmpd="sng">
            <a:solidFill>
              <a:srgbClr val="51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a-ES" sz="12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1r de Batxillerat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96"/>
          <p:cNvSpPr/>
          <p:nvPr/>
        </p:nvSpPr>
        <p:spPr>
          <a:xfrm>
            <a:off x="6043758" y="5167594"/>
            <a:ext cx="2047875" cy="64518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51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a-ES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2n de Batxillerat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2" name="Google Shape;392;p96" descr="Badge Follow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3909" y="4421168"/>
            <a:ext cx="720749" cy="72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96" descr="Badge Follow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15189" y="4446845"/>
            <a:ext cx="720749" cy="720749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96"/>
          <p:cNvSpPr/>
          <p:nvPr/>
        </p:nvSpPr>
        <p:spPr>
          <a:xfrm>
            <a:off x="5109436" y="3043596"/>
            <a:ext cx="642835" cy="38540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51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aa0cfa87b1_0_125"/>
          <p:cNvSpPr txBox="1">
            <a:spLocks noGrp="1"/>
          </p:cNvSpPr>
          <p:nvPr>
            <p:ph type="body" idx="3"/>
          </p:nvPr>
        </p:nvSpPr>
        <p:spPr>
          <a:xfrm>
            <a:off x="700087" y="1278865"/>
            <a:ext cx="10767900" cy="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ca-ES"/>
              <a:t>Ensenyaments Esportius</a:t>
            </a:r>
            <a:endParaRPr/>
          </a:p>
        </p:txBody>
      </p:sp>
      <p:sp>
        <p:nvSpPr>
          <p:cNvPr id="401" name="Google Shape;401;g3aa0cfa87b1_0_125"/>
          <p:cNvSpPr txBox="1">
            <a:spLocks noGrp="1"/>
          </p:cNvSpPr>
          <p:nvPr>
            <p:ph type="body" idx="4"/>
          </p:nvPr>
        </p:nvSpPr>
        <p:spPr>
          <a:xfrm>
            <a:off x="700391" y="6628785"/>
            <a:ext cx="4836000" cy="1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</a:pPr>
            <a:endParaRPr/>
          </a:p>
        </p:txBody>
      </p:sp>
      <p:sp>
        <p:nvSpPr>
          <p:cNvPr id="402" name="Google Shape;402;g3aa0cfa87b1_0_125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00" cy="4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ca-ES"/>
              <a:t>Combinacions amb altres ensenyaments</a:t>
            </a:r>
            <a:endParaRPr/>
          </a:p>
        </p:txBody>
      </p:sp>
      <p:pic>
        <p:nvPicPr>
          <p:cNvPr id="403" name="Google Shape;403;g3aa0cfa87b1_0_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3750" y="1791990"/>
            <a:ext cx="9934575" cy="413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7"/>
          <p:cNvSpPr txBox="1">
            <a:spLocks noGrp="1"/>
          </p:cNvSpPr>
          <p:nvPr>
            <p:ph type="body" idx="1"/>
          </p:nvPr>
        </p:nvSpPr>
        <p:spPr>
          <a:xfrm>
            <a:off x="700087" y="2010656"/>
            <a:ext cx="6850437" cy="409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 sz="1400" b="1" i="0" u="none" strike="noStrike" cap="none">
              <a:solidFill>
                <a:srgbClr val="C000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/>
          </a:p>
        </p:txBody>
      </p:sp>
      <p:sp>
        <p:nvSpPr>
          <p:cNvPr id="409" name="Google Shape;409;p17"/>
          <p:cNvSpPr txBox="1">
            <a:spLocks noGrp="1"/>
          </p:cNvSpPr>
          <p:nvPr>
            <p:ph type="body" idx="3"/>
          </p:nvPr>
        </p:nvSpPr>
        <p:spPr>
          <a:xfrm>
            <a:off x="700087" y="1278865"/>
            <a:ext cx="10768013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ca-ES"/>
              <a:t>Ensenyaments esportius règim especial</a:t>
            </a:r>
            <a:endParaRPr/>
          </a:p>
        </p:txBody>
      </p:sp>
      <p:sp>
        <p:nvSpPr>
          <p:cNvPr id="410" name="Google Shape;410;p17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ca-ES"/>
              <a:t>Proves específiques d’accés</a:t>
            </a:r>
            <a:endParaRPr/>
          </a:p>
        </p:txBody>
      </p:sp>
      <p:grpSp>
        <p:nvGrpSpPr>
          <p:cNvPr id="411" name="Google Shape;411;p17"/>
          <p:cNvGrpSpPr/>
          <p:nvPr/>
        </p:nvGrpSpPr>
        <p:grpSpPr>
          <a:xfrm>
            <a:off x="1883842" y="1911192"/>
            <a:ext cx="7135843" cy="1187533"/>
            <a:chOff x="2283025" y="2322575"/>
            <a:chExt cx="6127291" cy="1287159"/>
          </a:xfrm>
        </p:grpSpPr>
        <p:sp>
          <p:nvSpPr>
            <p:cNvPr id="412" name="Google Shape;412;p17"/>
            <p:cNvSpPr/>
            <p:nvPr/>
          </p:nvSpPr>
          <p:spPr>
            <a:xfrm>
              <a:off x="3728376" y="2322598"/>
              <a:ext cx="4621800" cy="12870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17"/>
            <p:cNvSpPr/>
            <p:nvPr/>
          </p:nvSpPr>
          <p:spPr>
            <a:xfrm flipH="1">
              <a:off x="2283025" y="2322575"/>
              <a:ext cx="1844400" cy="642600"/>
            </a:xfrm>
            <a:prstGeom prst="rect">
              <a:avLst/>
            </a:prstGeom>
            <a:solidFill>
              <a:srgbClr val="A72A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7"/>
            <p:cNvSpPr/>
            <p:nvPr/>
          </p:nvSpPr>
          <p:spPr>
            <a:xfrm rot="-5400000">
              <a:off x="3279864" y="1813624"/>
              <a:ext cx="643372" cy="1668556"/>
            </a:xfrm>
            <a:prstGeom prst="flowChartOffpageConnector">
              <a:avLst/>
            </a:prstGeom>
            <a:solidFill>
              <a:srgbClr val="A72A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7"/>
            <p:cNvSpPr/>
            <p:nvPr/>
          </p:nvSpPr>
          <p:spPr>
            <a:xfrm>
              <a:off x="2342625" y="2399951"/>
              <a:ext cx="19407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ca-ES" sz="1800" b="0" i="0" u="none" strike="noStrike" cap="none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Dates d’inscripció</a:t>
              </a:r>
              <a:endParaRPr sz="18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16" name="Google Shape;416;p17"/>
            <p:cNvSpPr/>
            <p:nvPr/>
          </p:nvSpPr>
          <p:spPr>
            <a:xfrm>
              <a:off x="4436516" y="2322734"/>
              <a:ext cx="3973800" cy="128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ca-ES" sz="1800" b="1" i="0" u="none" strike="noStrike" cap="none">
                  <a:solidFill>
                    <a:srgbClr val="A72A1E"/>
                  </a:solidFill>
                  <a:latin typeface="Roboto"/>
                  <a:ea typeface="Roboto"/>
                  <a:cs typeface="Roboto"/>
                  <a:sym typeface="Roboto"/>
                </a:rPr>
                <a:t>En funció de la convocatòria i especialitat</a:t>
              </a:r>
              <a:endParaRPr sz="1800" b="1" i="0" u="none" strike="noStrike" cap="none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ca-ES" sz="1800" b="1" i="0" u="none" strike="noStrike" cap="none">
                  <a:solidFill>
                    <a:srgbClr val="A72A1E"/>
                  </a:solidFill>
                  <a:latin typeface="Roboto"/>
                  <a:ea typeface="Roboto"/>
                  <a:cs typeface="Roboto"/>
                  <a:sym typeface="Roboto"/>
                </a:rPr>
                <a:t>4 períodes d’inscripció i realització</a:t>
              </a:r>
              <a:endParaRPr sz="1800" b="1" i="0" u="none" strike="noStrike" cap="none">
                <a:solidFill>
                  <a:srgbClr val="A72A1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417" name="Google Shape;417;p1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4059" y="3445650"/>
            <a:ext cx="10303882" cy="2663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0"/>
          <p:cNvSpPr txBox="1">
            <a:spLocks noGrp="1"/>
          </p:cNvSpPr>
          <p:nvPr>
            <p:ph type="body" idx="1"/>
          </p:nvPr>
        </p:nvSpPr>
        <p:spPr>
          <a:xfrm>
            <a:off x="700087" y="2010656"/>
            <a:ext cx="6850437" cy="409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 sz="1400" b="1" i="0" u="none" strike="noStrike" cap="none">
              <a:solidFill>
                <a:srgbClr val="C000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/>
          </a:p>
        </p:txBody>
      </p:sp>
      <p:sp>
        <p:nvSpPr>
          <p:cNvPr id="423" name="Google Shape;423;p10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ca-ES"/>
              <a:t>Proves específiques d’accés</a:t>
            </a:r>
            <a:endParaRPr/>
          </a:p>
        </p:txBody>
      </p:sp>
      <p:graphicFrame>
        <p:nvGraphicFramePr>
          <p:cNvPr id="424" name="Google Shape;424;p10"/>
          <p:cNvGraphicFramePr/>
          <p:nvPr/>
        </p:nvGraphicFramePr>
        <p:xfrm>
          <a:off x="698976" y="1574798"/>
          <a:ext cx="10551225" cy="3911625"/>
        </p:xfrm>
        <a:graphic>
          <a:graphicData uri="http://schemas.openxmlformats.org/drawingml/2006/table">
            <a:tbl>
              <a:tblPr firstRow="1" bandRow="1">
                <a:noFill/>
                <a:tableStyleId>{78A4B628-FDB4-48B7-B312-BB76A48100AA}</a:tableStyleId>
              </a:tblPr>
              <a:tblGrid>
                <a:gridCol w="2683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67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4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ca-ES" sz="1600" b="1" u="none" strike="noStrike" cap="none"/>
                        <a:t>Període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ca-ES" sz="1600" u="none" strike="noStrike" cap="none"/>
                        <a:t>Especialitats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ca-ES" sz="1600" b="1" u="none" strike="noStrike" cap="none"/>
                        <a:t>1r. desembre-febrer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u="none" strike="noStrike" cap="none"/>
                        <a:t>Alta muntanya GS, Esports d’hivern (Esquí alpí 1r N, Esquí de fons 1r N, Surf de neu 1r N), Espeleologia CI i CF, Esgrima CI, Esports de Muntanya i escalada (Senderisme CI i Muntanya mitjana CF), Futbol 1r N, Salvament i socorrisme CI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ca-ES" sz="1600" b="1" u="none" strike="noStrike" cap="none"/>
                        <a:t>2n. febrer-març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u="none" strike="noStrike" cap="none"/>
                        <a:t>Esports d’hivern (Esquí alpí 1r N, Surf de neu 1r N), Hípica CI i CF, Salvament i socorrisme CI, Vela CI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4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ca-ES" sz="1600" b="1" u="none" strike="noStrike" cap="none"/>
                        <a:t>3r. </a:t>
                      </a:r>
                      <a:r>
                        <a:rPr lang="ca-ES" sz="1600" b="1"/>
                        <a:t>maig</a:t>
                      </a:r>
                      <a:r>
                        <a:rPr lang="ca-ES" sz="1600" b="1" u="none" strike="noStrike" cap="none"/>
                        <a:t>-juny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u="none" strike="noStrike" cap="none"/>
                        <a:t>Atletisme CI, Basquetbol CI, Esports de Muntanya i escalada (Senderisme CI, Barrancs CF, Escalada CF, Muntanya mitjana CF), Futbol 1r N, Futbol Sala 1r N, Handbol CI, Piragüisme CI, Salvament i socorrisme CI, Vela CI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4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ca-ES" sz="1600" b="1" u="none" strike="noStrike" cap="none"/>
                        <a:t>4t. setembre-octubre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ca-ES" sz="1400" u="none" strike="noStrike" cap="none"/>
                        <a:t>Busseig esportiu CI, Futbol 1r N, Hípica CI, CF i GS, Piragüisme CI, Piragüisme en Aigües Braves CF, Piragüisme Recreatiu Guia en Aigües Braves CF, Salvament i socorrisme CI, Vela CI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25" name="Google Shape;425;p10"/>
          <p:cNvSpPr txBox="1"/>
          <p:nvPr/>
        </p:nvSpPr>
        <p:spPr>
          <a:xfrm>
            <a:off x="698975" y="5752275"/>
            <a:ext cx="11009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8"/>
          <p:cNvSpPr txBox="1">
            <a:spLocks noGrp="1"/>
          </p:cNvSpPr>
          <p:nvPr>
            <p:ph type="body" idx="1"/>
          </p:nvPr>
        </p:nvSpPr>
        <p:spPr>
          <a:xfrm>
            <a:off x="700087" y="2010656"/>
            <a:ext cx="6850437" cy="409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 sz="1400" b="1" i="0" u="none" strike="noStrike" cap="none">
              <a:solidFill>
                <a:srgbClr val="C000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/>
          </a:p>
        </p:txBody>
      </p:sp>
      <p:sp>
        <p:nvSpPr>
          <p:cNvPr id="431" name="Google Shape;431;p18"/>
          <p:cNvSpPr txBox="1">
            <a:spLocks noGrp="1"/>
          </p:cNvSpPr>
          <p:nvPr>
            <p:ph type="body" idx="3"/>
          </p:nvPr>
        </p:nvSpPr>
        <p:spPr>
          <a:xfrm>
            <a:off x="700087" y="1278865"/>
            <a:ext cx="10768013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ca-ES"/>
              <a:t>Ensenyaments esportius :</a:t>
            </a:r>
            <a:endParaRPr/>
          </a:p>
        </p:txBody>
      </p:sp>
      <p:sp>
        <p:nvSpPr>
          <p:cNvPr id="432" name="Google Shape;432;p18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ca-ES"/>
              <a:t>Webs relacionades:</a:t>
            </a:r>
            <a:endParaRPr/>
          </a:p>
        </p:txBody>
      </p:sp>
      <p:sp>
        <p:nvSpPr>
          <p:cNvPr id="433" name="Google Shape;433;p18"/>
          <p:cNvSpPr txBox="1"/>
          <p:nvPr/>
        </p:nvSpPr>
        <p:spPr>
          <a:xfrm>
            <a:off x="698976" y="2010656"/>
            <a:ext cx="8340300" cy="46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-E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XTEC</a:t>
            </a:r>
            <a:r>
              <a:rPr lang="ca-E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ca-E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Orientació acadèmica i professional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ca-E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Títols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-E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DEPARTAMENT D’EDUCACIÓ I FORMACIÓ PROFESSIONAL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ca-ES" sz="2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Proves generals d’accés als ensenyaments esportius GM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ca-ES" sz="2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Proves generals d’accés als ensenyaments esportius  GS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ca-ES" sz="2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Proves específiques d’accés als ensenyaments esportius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-E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TRIA EDUCATIVA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-E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MAPA ESCOLAR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33f1eff06e0_0_111"/>
          <p:cNvSpPr txBox="1">
            <a:spLocks noGrp="1"/>
          </p:cNvSpPr>
          <p:nvPr>
            <p:ph type="body" idx="1"/>
          </p:nvPr>
        </p:nvSpPr>
        <p:spPr>
          <a:xfrm>
            <a:off x="700087" y="2010656"/>
            <a:ext cx="6850500" cy="40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 sz="1400" b="1" i="0" u="none" strike="noStrike" cap="none">
              <a:solidFill>
                <a:srgbClr val="C000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/>
          </a:p>
        </p:txBody>
      </p:sp>
      <p:sp>
        <p:nvSpPr>
          <p:cNvPr id="439" name="Google Shape;439;g33f1eff06e0_0_111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00" cy="4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ca-ES"/>
              <a:t>Càpsules:</a:t>
            </a:r>
            <a:endParaRPr/>
          </a:p>
        </p:txBody>
      </p:sp>
      <p:sp>
        <p:nvSpPr>
          <p:cNvPr id="440" name="Google Shape;440;g33f1eff06e0_0_111"/>
          <p:cNvSpPr txBox="1"/>
          <p:nvPr/>
        </p:nvSpPr>
        <p:spPr>
          <a:xfrm>
            <a:off x="698976" y="2010656"/>
            <a:ext cx="8340300" cy="42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-E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Salvament i socorrisme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-E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Futbol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-E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Handbol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-E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Vela</a:t>
            </a:r>
            <a:endParaRPr sz="20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-E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Judo</a:t>
            </a:r>
            <a:endParaRPr sz="20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-ES" sz="20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Atletisme</a:t>
            </a:r>
            <a:endParaRPr sz="20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3" name="Google Shape;903;g3a9a546b99d_1_0" descr="Imatge que conté captura de pantalla, Font, text, Gràfics&#10;&#10;Pot ser que el contingut generat amb IA no sigui correcte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308" y="2606278"/>
            <a:ext cx="5821379" cy="8227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8"/>
          <p:cNvSpPr txBox="1">
            <a:spLocks noGrp="1"/>
          </p:cNvSpPr>
          <p:nvPr>
            <p:ph type="body" idx="3"/>
          </p:nvPr>
        </p:nvSpPr>
        <p:spPr>
          <a:xfrm>
            <a:off x="700087" y="1278865"/>
            <a:ext cx="10768013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ca-ES"/>
              <a:t>Ensenyaments esportius</a:t>
            </a:r>
            <a:endParaRPr/>
          </a:p>
        </p:txBody>
      </p:sp>
      <p:sp>
        <p:nvSpPr>
          <p:cNvPr id="262" name="Google Shape;262;p8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ca-ES"/>
              <a:t>Característiques:</a:t>
            </a:r>
            <a:endParaRPr/>
          </a:p>
        </p:txBody>
      </p:sp>
      <p:pic>
        <p:nvPicPr>
          <p:cNvPr id="263" name="Google Shape;26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12947" y="1616024"/>
            <a:ext cx="5052061" cy="40400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aa0cfa87b1_0_0"/>
          <p:cNvSpPr/>
          <p:nvPr/>
        </p:nvSpPr>
        <p:spPr>
          <a:xfrm>
            <a:off x="332133" y="3304567"/>
            <a:ext cx="3841200" cy="488100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rgbClr val="1B386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g3aa0cfa87b1_0_0"/>
          <p:cNvSpPr txBox="1">
            <a:spLocks noGrp="1"/>
          </p:cNvSpPr>
          <p:nvPr>
            <p:ph type="title"/>
          </p:nvPr>
        </p:nvSpPr>
        <p:spPr>
          <a:xfrm>
            <a:off x="415600" y="0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ca-ES" sz="2800" b="1">
                <a:solidFill>
                  <a:schemeClr val="dk1"/>
                </a:solidFill>
              </a:rPr>
              <a:t>Ensenyaments esportius de règim especial</a:t>
            </a:r>
            <a:endParaRPr sz="28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15788"/>
              <a:buNone/>
            </a:pPr>
            <a:endParaRPr b="1"/>
          </a:p>
        </p:txBody>
      </p:sp>
      <p:sp>
        <p:nvSpPr>
          <p:cNvPr id="270" name="Google Shape;270;g3aa0cfa87b1_0_0"/>
          <p:cNvSpPr txBox="1"/>
          <p:nvPr/>
        </p:nvSpPr>
        <p:spPr>
          <a:xfrm>
            <a:off x="205332" y="3343350"/>
            <a:ext cx="4094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ca-ES" sz="19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19 centres públics doble titulació </a:t>
            </a:r>
            <a:endParaRPr sz="19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g3aa0cfa87b1_0_0"/>
          <p:cNvSpPr/>
          <p:nvPr/>
        </p:nvSpPr>
        <p:spPr>
          <a:xfrm rot="-5400000">
            <a:off x="1764800" y="3216767"/>
            <a:ext cx="875100" cy="3911100"/>
          </a:xfrm>
          <a:prstGeom prst="roundRect">
            <a:avLst>
              <a:gd name="adj" fmla="val 50000"/>
            </a:avLst>
          </a:prstGeom>
          <a:solidFill>
            <a:srgbClr val="802017"/>
          </a:solidFill>
          <a:ln>
            <a:noFill/>
          </a:ln>
          <a:effectLst>
            <a:outerShdw blurRad="76200" dist="25400" dir="5400000" algn="bl" rotWithShape="0">
              <a:srgbClr val="000000">
                <a:alpha val="4823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g3aa0cfa87b1_0_0"/>
          <p:cNvSpPr txBox="1"/>
          <p:nvPr/>
        </p:nvSpPr>
        <p:spPr>
          <a:xfrm>
            <a:off x="530333" y="4710933"/>
            <a:ext cx="3444900" cy="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a-ES" sz="19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Relació amb les Federacions Esportives Catalanes</a:t>
            </a:r>
            <a:endParaRPr sz="19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3" name="Google Shape;273;g3aa0cfa87b1_0_0"/>
          <p:cNvSpPr/>
          <p:nvPr/>
        </p:nvSpPr>
        <p:spPr>
          <a:xfrm>
            <a:off x="4383584" y="4028859"/>
            <a:ext cx="2661600" cy="2286900"/>
          </a:xfrm>
          <a:prstGeom prst="ellipse">
            <a:avLst/>
          </a:prstGeom>
          <a:solidFill>
            <a:srgbClr val="802017"/>
          </a:solidFill>
          <a:ln>
            <a:noFill/>
          </a:ln>
          <a:effectLst>
            <a:outerShdw blurRad="304800" dist="67733" dir="5400000" algn="tl" rotWithShape="0">
              <a:srgbClr val="000000">
                <a:alpha val="52156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ca-ES" sz="19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14 convenis de col·laboració  i cooperació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g3aa0cfa87b1_0_0"/>
          <p:cNvSpPr/>
          <p:nvPr/>
        </p:nvSpPr>
        <p:spPr>
          <a:xfrm>
            <a:off x="7270800" y="2997442"/>
            <a:ext cx="2661600" cy="908700"/>
          </a:xfrm>
          <a:prstGeom prst="ellipse">
            <a:avLst/>
          </a:prstGeom>
          <a:solidFill>
            <a:srgbClr val="EA0000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ca-ES" sz="19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Ensenyaments</a:t>
            </a:r>
            <a:r>
              <a:rPr lang="ca-ES" sz="1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Esportius</a:t>
            </a:r>
            <a:r>
              <a:rPr lang="ca-ES"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g3aa0cfa87b1_0_0"/>
          <p:cNvSpPr/>
          <p:nvPr/>
        </p:nvSpPr>
        <p:spPr>
          <a:xfrm>
            <a:off x="4383600" y="3070050"/>
            <a:ext cx="2147100" cy="763500"/>
          </a:xfrm>
          <a:prstGeom prst="ellipse">
            <a:avLst/>
          </a:prstGeom>
          <a:solidFill>
            <a:srgbClr val="EA0000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ca-ES" sz="19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Batxillerat</a:t>
            </a:r>
            <a:r>
              <a:rPr lang="ca-ES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g3aa0cfa87b1_0_0"/>
          <p:cNvSpPr txBox="1"/>
          <p:nvPr/>
        </p:nvSpPr>
        <p:spPr>
          <a:xfrm>
            <a:off x="6636300" y="2997750"/>
            <a:ext cx="528900" cy="9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ca-ES" sz="43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sz="43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3aa0cfa87b1_0_0"/>
          <p:cNvSpPr/>
          <p:nvPr/>
        </p:nvSpPr>
        <p:spPr>
          <a:xfrm>
            <a:off x="7270800" y="4380267"/>
            <a:ext cx="2889900" cy="1584000"/>
          </a:xfrm>
          <a:prstGeom prst="flowChartAlternateProcess">
            <a:avLst/>
          </a:prstGeom>
          <a:solidFill>
            <a:srgbClr val="802017"/>
          </a:solidFill>
          <a:ln w="33875" cap="flat" cmpd="sng">
            <a:solidFill>
              <a:srgbClr val="1B386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ca-ES"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Proves específiques d’accés de les diferents modalitats esportives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g3aa0cfa87b1_0_0"/>
          <p:cNvSpPr txBox="1"/>
          <p:nvPr/>
        </p:nvSpPr>
        <p:spPr>
          <a:xfrm>
            <a:off x="7270793" y="1127933"/>
            <a:ext cx="176100" cy="9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endParaRPr sz="43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g3aa0cfa87b1_0_0"/>
          <p:cNvSpPr/>
          <p:nvPr/>
        </p:nvSpPr>
        <p:spPr>
          <a:xfrm>
            <a:off x="10386317" y="4610625"/>
            <a:ext cx="1326900" cy="875100"/>
          </a:xfrm>
          <a:prstGeom prst="roundRect">
            <a:avLst>
              <a:gd name="adj" fmla="val 16667"/>
            </a:avLst>
          </a:prstGeom>
          <a:solidFill>
            <a:srgbClr val="80201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ca-ES" sz="19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50 proves</a:t>
            </a:r>
            <a:endParaRPr sz="19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0" name="Google Shape;280;g3aa0cfa87b1_0_0"/>
          <p:cNvSpPr/>
          <p:nvPr/>
        </p:nvSpPr>
        <p:spPr>
          <a:xfrm>
            <a:off x="1058600" y="763496"/>
            <a:ext cx="2769900" cy="72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-ES" sz="2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Modalitats esportives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g3aa0cfa87b1_0_0"/>
          <p:cNvSpPr/>
          <p:nvPr/>
        </p:nvSpPr>
        <p:spPr>
          <a:xfrm rot="5400000">
            <a:off x="3850749" y="741147"/>
            <a:ext cx="729600" cy="7743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g3aa0cfa87b1_0_0"/>
          <p:cNvSpPr/>
          <p:nvPr/>
        </p:nvSpPr>
        <p:spPr>
          <a:xfrm>
            <a:off x="332135" y="763496"/>
            <a:ext cx="726600" cy="718500"/>
          </a:xfrm>
          <a:prstGeom prst="rect">
            <a:avLst/>
          </a:prstGeom>
          <a:solidFill>
            <a:srgbClr val="C1C1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a-ES"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g3aa0cfa87b1_0_0"/>
          <p:cNvSpPr/>
          <p:nvPr/>
        </p:nvSpPr>
        <p:spPr>
          <a:xfrm>
            <a:off x="1017863" y="1531162"/>
            <a:ext cx="2803500" cy="73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-ES" sz="2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Centres que els imparteixen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g3aa0cfa87b1_0_0"/>
          <p:cNvSpPr/>
          <p:nvPr/>
        </p:nvSpPr>
        <p:spPr>
          <a:xfrm rot="5400000">
            <a:off x="3843614" y="1508813"/>
            <a:ext cx="729600" cy="774300"/>
          </a:xfrm>
          <a:prstGeom prst="triangle">
            <a:avLst>
              <a:gd name="adj" fmla="val 5608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g3aa0cfa87b1_0_0"/>
          <p:cNvSpPr/>
          <p:nvPr/>
        </p:nvSpPr>
        <p:spPr>
          <a:xfrm>
            <a:off x="291534" y="1542253"/>
            <a:ext cx="726600" cy="718500"/>
          </a:xfrm>
          <a:prstGeom prst="rect">
            <a:avLst/>
          </a:prstGeom>
          <a:solidFill>
            <a:srgbClr val="C1C1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a-ES"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g3aa0cfa87b1_0_0"/>
          <p:cNvSpPr/>
          <p:nvPr/>
        </p:nvSpPr>
        <p:spPr>
          <a:xfrm>
            <a:off x="1051324" y="2310795"/>
            <a:ext cx="2769900" cy="72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-ES" sz="2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Títols en elaboració i publicació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g3aa0cfa87b1_0_0"/>
          <p:cNvSpPr/>
          <p:nvPr/>
        </p:nvSpPr>
        <p:spPr>
          <a:xfrm rot="5400000">
            <a:off x="3843474" y="2288443"/>
            <a:ext cx="729600" cy="774300"/>
          </a:xfrm>
          <a:prstGeom prst="triangle">
            <a:avLst>
              <a:gd name="adj" fmla="val 5608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g3aa0cfa87b1_0_0"/>
          <p:cNvSpPr/>
          <p:nvPr/>
        </p:nvSpPr>
        <p:spPr>
          <a:xfrm>
            <a:off x="324997" y="2316337"/>
            <a:ext cx="726600" cy="718500"/>
          </a:xfrm>
          <a:prstGeom prst="rect">
            <a:avLst/>
          </a:prstGeom>
          <a:solidFill>
            <a:srgbClr val="C1C1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a-ES"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g3aa0cfa87b1_0_0"/>
          <p:cNvSpPr txBox="1"/>
          <p:nvPr/>
        </p:nvSpPr>
        <p:spPr>
          <a:xfrm>
            <a:off x="4683564" y="758859"/>
            <a:ext cx="2061600" cy="7389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7150" dist="19050" dir="5400000" algn="bl" rotWithShape="0">
              <a:schemeClr val="accent4">
                <a:alpha val="49411"/>
              </a:scheme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41 titulacions:</a:t>
            </a:r>
            <a:endParaRPr sz="14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- 23 de cicle mitjà</a:t>
            </a:r>
            <a:endParaRPr sz="14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- 18 de cicle superior</a:t>
            </a:r>
            <a:endParaRPr sz="14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1"/>
          <p:cNvSpPr txBox="1">
            <a:spLocks noGrp="1"/>
          </p:cNvSpPr>
          <p:nvPr>
            <p:ph type="body" idx="1"/>
          </p:nvPr>
        </p:nvSpPr>
        <p:spPr>
          <a:xfrm>
            <a:off x="700087" y="2010656"/>
            <a:ext cx="6850437" cy="409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 sz="1400" b="1" i="0" u="none" strike="noStrike" cap="none">
              <a:solidFill>
                <a:srgbClr val="C000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/>
          </a:p>
        </p:txBody>
      </p:sp>
      <p:sp>
        <p:nvSpPr>
          <p:cNvPr id="295" name="Google Shape;295;p11"/>
          <p:cNvSpPr txBox="1">
            <a:spLocks noGrp="1"/>
          </p:cNvSpPr>
          <p:nvPr>
            <p:ph type="body" idx="3"/>
          </p:nvPr>
        </p:nvSpPr>
        <p:spPr>
          <a:xfrm>
            <a:off x="700087" y="1278865"/>
            <a:ext cx="10768013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ca-ES"/>
              <a:t>Ensenyaments esportius de grau mitjà</a:t>
            </a:r>
            <a:endParaRPr/>
          </a:p>
        </p:txBody>
      </p:sp>
      <p:sp>
        <p:nvSpPr>
          <p:cNvPr id="296" name="Google Shape;296;p11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ca-ES"/>
              <a:t>Accés:</a:t>
            </a:r>
            <a:endParaRPr/>
          </a:p>
        </p:txBody>
      </p:sp>
      <p:pic>
        <p:nvPicPr>
          <p:cNvPr id="297" name="Google Shape;29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8147" y="1813004"/>
            <a:ext cx="7096478" cy="391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11"/>
          <p:cNvSpPr/>
          <p:nvPr/>
        </p:nvSpPr>
        <p:spPr>
          <a:xfrm>
            <a:off x="7610424" y="4921535"/>
            <a:ext cx="1414301" cy="657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1"/>
          <p:cNvSpPr/>
          <p:nvPr/>
        </p:nvSpPr>
        <p:spPr>
          <a:xfrm>
            <a:off x="8919797" y="4935658"/>
            <a:ext cx="1544714" cy="657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568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ca-ES"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Prova específica d’accés en algunes especialitats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1"/>
          <p:cNvSpPr/>
          <p:nvPr/>
        </p:nvSpPr>
        <p:spPr>
          <a:xfrm>
            <a:off x="5859956" y="2406280"/>
            <a:ext cx="2813528" cy="657601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a-ES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PROVA ESPECIFICA D’ACCÈS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a-ES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-EXEMPCIÓ O MÈRIT ESPORTIU (SEGONS MODALITAT)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" name="Google Shape;301;p11" descr="Line arrow: Horizontal U-turn with solid fi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 flipH="1">
            <a:off x="7746783" y="4825045"/>
            <a:ext cx="976745" cy="9767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2"/>
          <p:cNvSpPr txBox="1">
            <a:spLocks noGrp="1"/>
          </p:cNvSpPr>
          <p:nvPr>
            <p:ph type="body" idx="1"/>
          </p:nvPr>
        </p:nvSpPr>
        <p:spPr>
          <a:xfrm>
            <a:off x="700087" y="2010656"/>
            <a:ext cx="6850437" cy="409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 sz="1400" b="1" i="0" u="none" strike="noStrike" cap="none">
              <a:solidFill>
                <a:srgbClr val="C000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/>
          </a:p>
        </p:txBody>
      </p:sp>
      <p:sp>
        <p:nvSpPr>
          <p:cNvPr id="307" name="Google Shape;307;p12"/>
          <p:cNvSpPr txBox="1">
            <a:spLocks noGrp="1"/>
          </p:cNvSpPr>
          <p:nvPr>
            <p:ph type="body" idx="3"/>
          </p:nvPr>
        </p:nvSpPr>
        <p:spPr>
          <a:xfrm>
            <a:off x="700087" y="1278865"/>
            <a:ext cx="10768013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ca-ES"/>
              <a:t>Ensenyaments esportius de grau superior</a:t>
            </a:r>
            <a:endParaRPr/>
          </a:p>
        </p:txBody>
      </p:sp>
      <p:sp>
        <p:nvSpPr>
          <p:cNvPr id="308" name="Google Shape;308;p12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ca-ES"/>
              <a:t>Accés:</a:t>
            </a:r>
            <a:endParaRPr/>
          </a:p>
        </p:txBody>
      </p:sp>
      <p:pic>
        <p:nvPicPr>
          <p:cNvPr id="309" name="Google Shape;30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26647" y="1813004"/>
            <a:ext cx="7619478" cy="414242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12"/>
          <p:cNvSpPr/>
          <p:nvPr/>
        </p:nvSpPr>
        <p:spPr>
          <a:xfrm>
            <a:off x="6480698" y="2405847"/>
            <a:ext cx="2865427" cy="72796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12"/>
          <p:cNvSpPr/>
          <p:nvPr/>
        </p:nvSpPr>
        <p:spPr>
          <a:xfrm>
            <a:off x="6650629" y="2494626"/>
            <a:ext cx="2695496" cy="103438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a-ES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PROVA ESPECIFICA D’ACCÈS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a-ES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-EXEMPCIÓ O MÈRIT ESPORTIU (SEGONS MODALITAT)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3"/>
          <p:cNvSpPr txBox="1">
            <a:spLocks noGrp="1"/>
          </p:cNvSpPr>
          <p:nvPr>
            <p:ph type="body" idx="1"/>
          </p:nvPr>
        </p:nvSpPr>
        <p:spPr>
          <a:xfrm>
            <a:off x="700087" y="2010656"/>
            <a:ext cx="6850437" cy="409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 sz="1400" b="1" i="0" u="none" strike="noStrike" cap="none">
              <a:solidFill>
                <a:srgbClr val="C000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/>
          </a:p>
        </p:txBody>
      </p:sp>
      <p:sp>
        <p:nvSpPr>
          <p:cNvPr id="317" name="Google Shape;317;p13"/>
          <p:cNvSpPr txBox="1">
            <a:spLocks noGrp="1"/>
          </p:cNvSpPr>
          <p:nvPr>
            <p:ph type="body" idx="3"/>
          </p:nvPr>
        </p:nvSpPr>
        <p:spPr>
          <a:xfrm>
            <a:off x="700087" y="1278865"/>
            <a:ext cx="10768013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ca-ES"/>
              <a:t>Ensenyaments esportius</a:t>
            </a:r>
            <a:endParaRPr/>
          </a:p>
        </p:txBody>
      </p:sp>
      <p:sp>
        <p:nvSpPr>
          <p:cNvPr id="318" name="Google Shape;318;p13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ca-ES"/>
              <a:t>Itinerari formatiu</a:t>
            </a:r>
            <a:endParaRPr/>
          </a:p>
        </p:txBody>
      </p:sp>
      <p:pic>
        <p:nvPicPr>
          <p:cNvPr id="319" name="Google Shape;31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13163" y="1623353"/>
            <a:ext cx="5769104" cy="4389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4"/>
          <p:cNvSpPr txBox="1">
            <a:spLocks noGrp="1"/>
          </p:cNvSpPr>
          <p:nvPr>
            <p:ph type="body" idx="3"/>
          </p:nvPr>
        </p:nvSpPr>
        <p:spPr>
          <a:xfrm>
            <a:off x="700087" y="1278865"/>
            <a:ext cx="10768013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ca-ES"/>
              <a:t>Ensenyaments esportius</a:t>
            </a:r>
            <a:endParaRPr/>
          </a:p>
        </p:txBody>
      </p:sp>
      <p:sp>
        <p:nvSpPr>
          <p:cNvPr id="325" name="Google Shape;325;p14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ca-ES"/>
              <a:t>Estructura curricular</a:t>
            </a:r>
            <a:endParaRPr/>
          </a:p>
        </p:txBody>
      </p:sp>
      <p:sp>
        <p:nvSpPr>
          <p:cNvPr id="326" name="Google Shape;326;p14"/>
          <p:cNvSpPr/>
          <p:nvPr/>
        </p:nvSpPr>
        <p:spPr>
          <a:xfrm>
            <a:off x="914400" y="2760272"/>
            <a:ext cx="3733800" cy="3436745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51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4"/>
          <p:cNvSpPr txBox="1"/>
          <p:nvPr/>
        </p:nvSpPr>
        <p:spPr>
          <a:xfrm>
            <a:off x="2096767" y="1607064"/>
            <a:ext cx="123399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a-ES" sz="28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LOGSE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14"/>
          <p:cNvSpPr/>
          <p:nvPr/>
        </p:nvSpPr>
        <p:spPr>
          <a:xfrm>
            <a:off x="1289851" y="2139518"/>
            <a:ext cx="2982897" cy="44388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rgbClr val="51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Prova Específica d’accés o requisit esportiu d’accés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9" name="Google Shape;329;p14"/>
          <p:cNvCxnSpPr/>
          <p:nvPr/>
        </p:nvCxnSpPr>
        <p:spPr>
          <a:xfrm>
            <a:off x="2781299" y="2876364"/>
            <a:ext cx="0" cy="275208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30" name="Google Shape;330;p14"/>
          <p:cNvSpPr/>
          <p:nvPr/>
        </p:nvSpPr>
        <p:spPr>
          <a:xfrm>
            <a:off x="1340527" y="3204860"/>
            <a:ext cx="2982898" cy="1207365"/>
          </a:xfrm>
          <a:prstGeom prst="roundRect">
            <a:avLst>
              <a:gd name="adj" fmla="val 16667"/>
            </a:avLst>
          </a:prstGeom>
          <a:solidFill>
            <a:srgbClr val="8F8F8F"/>
          </a:solidFill>
          <a:ln w="19050" cap="flat" cmpd="sng">
            <a:solidFill>
              <a:srgbClr val="505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a-ES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BLOC COMÚ</a:t>
            </a:r>
            <a:r>
              <a:rPr lang="ca-E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Crèdits transversals, coincidents i obligatoris a totes les modalitats i especialitats per nivells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a-ES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BLOC COMPLEMENTARI: </a:t>
            </a:r>
            <a:r>
              <a:rPr lang="ca-E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Amplia els altres blocs. Relacionats amb recursos tecnològics i variacions de la demanda social per nivells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4"/>
          <p:cNvSpPr/>
          <p:nvPr/>
        </p:nvSpPr>
        <p:spPr>
          <a:xfrm>
            <a:off x="1340527" y="4737590"/>
            <a:ext cx="2982897" cy="523783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E69A9A"/>
              </a:gs>
              <a:gs pos="50000">
                <a:srgbClr val="DB8D8D"/>
              </a:gs>
              <a:gs pos="100000">
                <a:srgbClr val="DB7878"/>
              </a:gs>
            </a:gsLst>
            <a:lin ang="5400000" scaled="0"/>
          </a:gra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a-ES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 ESPECÍFIC: </a:t>
            </a:r>
            <a:r>
              <a:rPr lang="ca-E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Crèdits de caràcter científic, tècnic i pràctic. Coneixements concrets de la modalitat i especialitat esportiva.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14"/>
          <p:cNvSpPr txBox="1"/>
          <p:nvPr/>
        </p:nvSpPr>
        <p:spPr>
          <a:xfrm>
            <a:off x="2713766" y="4337552"/>
            <a:ext cx="23641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ca-ES" sz="32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4"/>
          <p:cNvSpPr txBox="1"/>
          <p:nvPr/>
        </p:nvSpPr>
        <p:spPr>
          <a:xfrm>
            <a:off x="2713765" y="5154109"/>
            <a:ext cx="23641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ca-ES" sz="32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14"/>
          <p:cNvSpPr/>
          <p:nvPr/>
        </p:nvSpPr>
        <p:spPr>
          <a:xfrm>
            <a:off x="1340527" y="5579134"/>
            <a:ext cx="2982897" cy="48393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a-ES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 DE FORMACIÓ PRÀCTICA: </a:t>
            </a:r>
            <a:r>
              <a:rPr lang="ca-E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centres on l’alumnat pugui aplicar coneixements de les destreses adquirides.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14"/>
          <p:cNvSpPr/>
          <p:nvPr/>
        </p:nvSpPr>
        <p:spPr>
          <a:xfrm>
            <a:off x="5624002" y="2037951"/>
            <a:ext cx="3948623" cy="4158229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51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14"/>
          <p:cNvSpPr txBox="1"/>
          <p:nvPr/>
        </p:nvSpPr>
        <p:spPr>
          <a:xfrm>
            <a:off x="7219757" y="1497985"/>
            <a:ext cx="776799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a-ES" sz="28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LOE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14"/>
          <p:cNvSpPr/>
          <p:nvPr/>
        </p:nvSpPr>
        <p:spPr>
          <a:xfrm>
            <a:off x="6206971" y="2361460"/>
            <a:ext cx="2982897" cy="44388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rgbClr val="51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Prova Específica d’accés o requisit esportiu d’accés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8" name="Google Shape;338;p14"/>
          <p:cNvCxnSpPr/>
          <p:nvPr/>
        </p:nvCxnSpPr>
        <p:spPr>
          <a:xfrm>
            <a:off x="7608159" y="2876364"/>
            <a:ext cx="0" cy="275208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39" name="Google Shape;339;p14"/>
          <p:cNvSpPr/>
          <p:nvPr/>
        </p:nvSpPr>
        <p:spPr>
          <a:xfrm>
            <a:off x="6206971" y="3222590"/>
            <a:ext cx="2982897" cy="905527"/>
          </a:xfrm>
          <a:prstGeom prst="roundRect">
            <a:avLst>
              <a:gd name="adj" fmla="val 16667"/>
            </a:avLst>
          </a:prstGeom>
          <a:solidFill>
            <a:srgbClr val="8F8F8F"/>
          </a:solidFill>
          <a:ln w="19050" cap="flat" cmpd="sng">
            <a:solidFill>
              <a:srgbClr val="505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a-ES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BLOC COMÚ</a:t>
            </a:r>
            <a:r>
              <a:rPr lang="ca-E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Mòduls transversals, coincidents i obligatoris a totes les modalitats i especialitats per nivell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14"/>
          <p:cNvSpPr txBox="1"/>
          <p:nvPr/>
        </p:nvSpPr>
        <p:spPr>
          <a:xfrm>
            <a:off x="7489950" y="4052920"/>
            <a:ext cx="23641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ca-ES" sz="32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14"/>
          <p:cNvSpPr/>
          <p:nvPr/>
        </p:nvSpPr>
        <p:spPr>
          <a:xfrm>
            <a:off x="6206970" y="4475698"/>
            <a:ext cx="2982897" cy="523783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E69A9A"/>
              </a:gs>
              <a:gs pos="50000">
                <a:srgbClr val="DB8D8D"/>
              </a:gs>
              <a:gs pos="100000">
                <a:srgbClr val="DB7878"/>
              </a:gs>
            </a:gsLst>
            <a:lin ang="5400000" scaled="0"/>
          </a:gra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a-ES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 ESPECÍFIC: </a:t>
            </a:r>
            <a:r>
              <a:rPr lang="ca-E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Mòduls de caràcter científic, tècnic i pràctic. Coneixements concrets de la modalitat i especialitat esportiva.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14"/>
          <p:cNvSpPr/>
          <p:nvPr/>
        </p:nvSpPr>
        <p:spPr>
          <a:xfrm>
            <a:off x="6206969" y="5341772"/>
            <a:ext cx="2982897" cy="48393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a-ES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 DE FORMACIÓ PRÀCTICA: </a:t>
            </a:r>
            <a:r>
              <a:rPr lang="ca-E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centres on l’alumnat pugui aplicar coneixements de les destreses adquirides.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14"/>
          <p:cNvSpPr txBox="1"/>
          <p:nvPr/>
        </p:nvSpPr>
        <p:spPr>
          <a:xfrm>
            <a:off x="7489949" y="4887654"/>
            <a:ext cx="23641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ca-ES" sz="32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5"/>
          <p:cNvSpPr txBox="1">
            <a:spLocks noGrp="1"/>
          </p:cNvSpPr>
          <p:nvPr>
            <p:ph type="body" idx="1"/>
          </p:nvPr>
        </p:nvSpPr>
        <p:spPr>
          <a:xfrm>
            <a:off x="700087" y="2010656"/>
            <a:ext cx="6850500" cy="40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 sz="1400" b="1" i="0" u="none" strike="noStrike" cap="none">
              <a:solidFill>
                <a:srgbClr val="C000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/>
          </a:p>
        </p:txBody>
      </p:sp>
      <p:sp>
        <p:nvSpPr>
          <p:cNvPr id="349" name="Google Shape;349;p15"/>
          <p:cNvSpPr txBox="1">
            <a:spLocks noGrp="1"/>
          </p:cNvSpPr>
          <p:nvPr>
            <p:ph type="body" idx="3"/>
          </p:nvPr>
        </p:nvSpPr>
        <p:spPr>
          <a:xfrm>
            <a:off x="700087" y="1278865"/>
            <a:ext cx="10767900" cy="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ca-ES"/>
              <a:t>Ensenyaments esportius</a:t>
            </a:r>
            <a:endParaRPr/>
          </a:p>
        </p:txBody>
      </p:sp>
      <p:sp>
        <p:nvSpPr>
          <p:cNvPr id="350" name="Google Shape;350;p15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00" cy="4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ca-ES"/>
              <a:t>Títols</a:t>
            </a:r>
            <a:endParaRPr/>
          </a:p>
        </p:txBody>
      </p:sp>
      <p:pic>
        <p:nvPicPr>
          <p:cNvPr id="351" name="Google Shape;35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3900" y="1608418"/>
            <a:ext cx="3695500" cy="48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15"/>
          <p:cNvSpPr txBox="1"/>
          <p:nvPr/>
        </p:nvSpPr>
        <p:spPr>
          <a:xfrm>
            <a:off x="4443213" y="1608418"/>
            <a:ext cx="1689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ca-ES" sz="1800" b="0" i="0" u="sng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Tria educativa</a:t>
            </a:r>
            <a:endParaRPr sz="2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3" name="Google Shape;353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4130" y="4060118"/>
            <a:ext cx="5036625" cy="223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68864" y="4344406"/>
            <a:ext cx="5050250" cy="176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28429" y="2311928"/>
            <a:ext cx="2506574" cy="1653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1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240702" y="2311928"/>
            <a:ext cx="2506574" cy="1765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95"/>
          <p:cNvSpPr txBox="1">
            <a:spLocks noGrp="1"/>
          </p:cNvSpPr>
          <p:nvPr>
            <p:ph type="body" idx="1"/>
          </p:nvPr>
        </p:nvSpPr>
        <p:spPr>
          <a:xfrm>
            <a:off x="698976" y="1995721"/>
            <a:ext cx="6850437" cy="4098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 sz="1400" b="1" i="0" u="none" strike="noStrike" cap="none">
              <a:solidFill>
                <a:srgbClr val="C000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/>
          </a:p>
        </p:txBody>
      </p:sp>
      <p:sp>
        <p:nvSpPr>
          <p:cNvPr id="362" name="Google Shape;362;p95"/>
          <p:cNvSpPr txBox="1">
            <a:spLocks noGrp="1"/>
          </p:cNvSpPr>
          <p:nvPr>
            <p:ph type="body" idx="3"/>
          </p:nvPr>
        </p:nvSpPr>
        <p:spPr>
          <a:xfrm>
            <a:off x="700087" y="1278865"/>
            <a:ext cx="10768013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ca-ES"/>
              <a:t>Ensenyaments esportius</a:t>
            </a:r>
            <a:endParaRPr/>
          </a:p>
        </p:txBody>
      </p:sp>
      <p:sp>
        <p:nvSpPr>
          <p:cNvPr id="363" name="Google Shape;363;p95"/>
          <p:cNvSpPr txBox="1"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ca-ES"/>
              <a:t>Doble titulació Batxillerat + ensenyament esportiu en 3 cursos</a:t>
            </a:r>
            <a:endParaRPr/>
          </a:p>
        </p:txBody>
      </p:sp>
      <p:sp>
        <p:nvSpPr>
          <p:cNvPr id="364" name="Google Shape;364;p95"/>
          <p:cNvSpPr/>
          <p:nvPr/>
        </p:nvSpPr>
        <p:spPr>
          <a:xfrm>
            <a:off x="1029551" y="2025591"/>
            <a:ext cx="2047875" cy="2447044"/>
          </a:xfrm>
          <a:prstGeom prst="roundRect">
            <a:avLst>
              <a:gd name="adj" fmla="val 16667"/>
            </a:avLst>
          </a:prstGeom>
          <a:solidFill>
            <a:srgbClr val="FF7F7F"/>
          </a:solidFill>
          <a:ln w="25400" cap="flat" cmpd="sng">
            <a:solidFill>
              <a:srgbClr val="51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-ES" sz="2000" b="1" i="0" u="sng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1r CURS: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sng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1r nivell o Cicle Inicial de la modalitat esportiva.</a:t>
            </a:r>
            <a:r>
              <a:rPr lang="ca-E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95"/>
          <p:cNvSpPr/>
          <p:nvPr/>
        </p:nvSpPr>
        <p:spPr>
          <a:xfrm>
            <a:off x="4145802" y="2058262"/>
            <a:ext cx="2047875" cy="244704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51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-ES" sz="2000" b="1" i="0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2r CURS: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sng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2r nivell o Cicle Final de la modalitat esportiva.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95"/>
          <p:cNvSpPr/>
          <p:nvPr/>
        </p:nvSpPr>
        <p:spPr>
          <a:xfrm>
            <a:off x="7246099" y="2010656"/>
            <a:ext cx="2047875" cy="2447044"/>
          </a:xfrm>
          <a:prstGeom prst="roundRect">
            <a:avLst>
              <a:gd name="adj" fmla="val 16667"/>
            </a:avLst>
          </a:prstGeom>
          <a:solidFill>
            <a:srgbClr val="900000"/>
          </a:solidFill>
          <a:ln w="25400" cap="flat" cmpd="sng">
            <a:solidFill>
              <a:srgbClr val="51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-ES" sz="2000" b="1" i="0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3r CURS: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sng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BFP/MFP Preparació accés a la Universitat.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95"/>
          <p:cNvSpPr/>
          <p:nvPr/>
        </p:nvSpPr>
        <p:spPr>
          <a:xfrm>
            <a:off x="1029550" y="4845002"/>
            <a:ext cx="2047875" cy="645185"/>
          </a:xfrm>
          <a:prstGeom prst="roundRect">
            <a:avLst>
              <a:gd name="adj" fmla="val 16667"/>
            </a:avLst>
          </a:prstGeom>
          <a:solidFill>
            <a:srgbClr val="FF7F7F"/>
          </a:solidFill>
          <a:ln w="25400" cap="flat" cmpd="sng">
            <a:solidFill>
              <a:srgbClr val="51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a-ES" sz="12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1r de Batxillerat (1a part)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95"/>
          <p:cNvSpPr/>
          <p:nvPr/>
        </p:nvSpPr>
        <p:spPr>
          <a:xfrm>
            <a:off x="7239750" y="4830068"/>
            <a:ext cx="2047875" cy="645185"/>
          </a:xfrm>
          <a:prstGeom prst="roundRect">
            <a:avLst>
              <a:gd name="adj" fmla="val 16667"/>
            </a:avLst>
          </a:prstGeom>
          <a:solidFill>
            <a:srgbClr val="900000"/>
          </a:solidFill>
          <a:ln w="25400" cap="flat" cmpd="sng">
            <a:solidFill>
              <a:srgbClr val="51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a-ES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2n de Batxillerat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95"/>
          <p:cNvSpPr/>
          <p:nvPr/>
        </p:nvSpPr>
        <p:spPr>
          <a:xfrm>
            <a:off x="4145801" y="4901859"/>
            <a:ext cx="2047875" cy="64518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51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a-ES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1r de Batxillerat (2a part)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0" name="Google Shape;370;p95" descr="Badge Follow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1640" y="4310864"/>
            <a:ext cx="720749" cy="72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95" descr="Badge Follow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15637" y="4350572"/>
            <a:ext cx="720749" cy="72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95" descr="Badge Follow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99485" y="4283510"/>
            <a:ext cx="720749" cy="720749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95"/>
          <p:cNvSpPr/>
          <p:nvPr/>
        </p:nvSpPr>
        <p:spPr>
          <a:xfrm>
            <a:off x="3387731" y="3110334"/>
            <a:ext cx="561975" cy="342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51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95"/>
          <p:cNvSpPr/>
          <p:nvPr/>
        </p:nvSpPr>
        <p:spPr>
          <a:xfrm>
            <a:off x="6446759" y="3110334"/>
            <a:ext cx="561975" cy="342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51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5" name="Google Shape;375;p95" descr="Monthly calendar with solid fi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2180" y="5469774"/>
            <a:ext cx="596288" cy="596288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95"/>
          <p:cNvSpPr txBox="1"/>
          <p:nvPr/>
        </p:nvSpPr>
        <p:spPr>
          <a:xfrm>
            <a:off x="1748909" y="5637066"/>
            <a:ext cx="137173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27-30/h/set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7" name="Google Shape;377;p95" descr="Monthly calendar with solid fi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66867" y="5511225"/>
            <a:ext cx="596288" cy="596288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95"/>
          <p:cNvSpPr txBox="1"/>
          <p:nvPr/>
        </p:nvSpPr>
        <p:spPr>
          <a:xfrm>
            <a:off x="4775173" y="5638373"/>
            <a:ext cx="137173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27-30/h/set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9" name="Google Shape;379;p95" descr="Monthly calendar with solid fi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73899" y="5441004"/>
            <a:ext cx="596288" cy="596288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95"/>
          <p:cNvSpPr txBox="1"/>
          <p:nvPr/>
        </p:nvSpPr>
        <p:spPr>
          <a:xfrm>
            <a:off x="7965213" y="5579135"/>
            <a:ext cx="137173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a-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27-30/h/set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 - Portades">
  <a:themeElements>
    <a:clrScheme name="PresentacióPPTGeneralitatCatalunya">
      <a:dk1>
        <a:srgbClr val="000000"/>
      </a:dk1>
      <a:lt1>
        <a:srgbClr val="FFFFFF"/>
      </a:lt1>
      <a:dk2>
        <a:srgbClr val="666666"/>
      </a:dk2>
      <a:lt2>
        <a:srgbClr val="FFFFFF"/>
      </a:lt2>
      <a:accent1>
        <a:srgbClr val="C00000"/>
      </a:accent1>
      <a:accent2>
        <a:srgbClr val="666666"/>
      </a:accent2>
      <a:accent3>
        <a:srgbClr val="C00000"/>
      </a:accent3>
      <a:accent4>
        <a:srgbClr val="BFBFBF"/>
      </a:accent4>
      <a:accent5>
        <a:srgbClr val="656565"/>
      </a:accent5>
      <a:accent6>
        <a:srgbClr val="656565"/>
      </a:accent6>
      <a:hlink>
        <a:srgbClr val="C00000"/>
      </a:hlink>
      <a:folHlink>
        <a:srgbClr val="65656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 - Textos i imatges">
  <a:themeElements>
    <a:clrScheme name="PresentacióPPTGeneralitatCatalunya">
      <a:dk1>
        <a:srgbClr val="000000"/>
      </a:dk1>
      <a:lt1>
        <a:srgbClr val="FFFFFF"/>
      </a:lt1>
      <a:dk2>
        <a:srgbClr val="666666"/>
      </a:dk2>
      <a:lt2>
        <a:srgbClr val="FFFFFF"/>
      </a:lt2>
      <a:accent1>
        <a:srgbClr val="C00000"/>
      </a:accent1>
      <a:accent2>
        <a:srgbClr val="666666"/>
      </a:accent2>
      <a:accent3>
        <a:srgbClr val="C00000"/>
      </a:accent3>
      <a:accent4>
        <a:srgbClr val="BFBFBF"/>
      </a:accent4>
      <a:accent5>
        <a:srgbClr val="656565"/>
      </a:accent5>
      <a:accent6>
        <a:srgbClr val="656565"/>
      </a:accent6>
      <a:hlink>
        <a:srgbClr val="C00000"/>
      </a:hlink>
      <a:folHlink>
        <a:srgbClr val="65656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l'Office">
  <a:themeElements>
    <a:clrScheme name="Oficina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672</Words>
  <Application>Microsoft Office PowerPoint</Application>
  <PresentationFormat>Pantalla panoràmica</PresentationFormat>
  <Paragraphs>137</Paragraphs>
  <Slides>16</Slides>
  <Notes>16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2</vt:i4>
      </vt:variant>
      <vt:variant>
        <vt:lpstr>Títols de les diapositives</vt:lpstr>
      </vt:variant>
      <vt:variant>
        <vt:i4>16</vt:i4>
      </vt:variant>
    </vt:vector>
  </HeadingPairs>
  <TitlesOfParts>
    <vt:vector size="22" baseType="lpstr">
      <vt:lpstr>Courier New</vt:lpstr>
      <vt:lpstr>Roboto Medium</vt:lpstr>
      <vt:lpstr>Roboto</vt:lpstr>
      <vt:lpstr>Arial</vt:lpstr>
      <vt:lpstr>1 - Portades</vt:lpstr>
      <vt:lpstr>2 - Textos i imatges</vt:lpstr>
      <vt:lpstr>ENSENYAMENTS ESPORTIUS</vt:lpstr>
      <vt:lpstr>Característiques:</vt:lpstr>
      <vt:lpstr>Ensenyaments esportius de règim especial </vt:lpstr>
      <vt:lpstr>Accés:</vt:lpstr>
      <vt:lpstr>Accés:</vt:lpstr>
      <vt:lpstr>Itinerari formatiu</vt:lpstr>
      <vt:lpstr>Estructura curricular</vt:lpstr>
      <vt:lpstr>Títols</vt:lpstr>
      <vt:lpstr>Doble titulació Batxillerat + ensenyament esportiu en 3 cursos</vt:lpstr>
      <vt:lpstr>Simultaneïtat Batxillerat + ensenyament esportiu en 2 cursos</vt:lpstr>
      <vt:lpstr>Combinacions amb altres ensenyaments</vt:lpstr>
      <vt:lpstr>Proves específiques d’accés</vt:lpstr>
      <vt:lpstr>Proves específiques d’accés</vt:lpstr>
      <vt:lpstr>Webs relacionades:</vt:lpstr>
      <vt:lpstr>Càpsules: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Generalitat de Catalunya</dc:creator>
  <cp:lastModifiedBy>Melero Perez, Sonia</cp:lastModifiedBy>
  <cp:revision>1</cp:revision>
  <dcterms:created xsi:type="dcterms:W3CDTF">2024-05-10T08:41:51Z</dcterms:created>
  <dcterms:modified xsi:type="dcterms:W3CDTF">2026-07-14T09:50:27Z</dcterms:modified>
</cp:coreProperties>
</file>