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8"/>
  </p:notesMasterIdLst>
  <p:sldIdLst>
    <p:sldId id="297" r:id="rId7"/>
  </p:sldIdLst>
  <p:sldSz cx="11520488" cy="6480175"/>
  <p:notesSz cx="6858000" cy="9144000"/>
  <p:defaultTextStyle>
    <a:defPPr>
      <a:defRPr lang="es-ES"/>
    </a:defPPr>
    <a:lvl1pPr algn="l" defTabSz="388938" rtl="0" fontAlgn="base">
      <a:spcBef>
        <a:spcPct val="0"/>
      </a:spcBef>
      <a:spcAft>
        <a:spcPct val="0"/>
      </a:spcAft>
      <a:defRPr sz="2300" kern="1200">
        <a:solidFill>
          <a:srgbClr val="000000"/>
        </a:solidFill>
        <a:latin typeface="Arial" panose="020B0604020202020204" pitchFamily="34" charset="0"/>
        <a:ea typeface="Helvetica Light"/>
        <a:cs typeface="Helvetica Light"/>
        <a:sym typeface="Helvetica Light"/>
      </a:defRPr>
    </a:lvl1pPr>
    <a:lvl2pPr marL="457200" indent="-349250" algn="l" defTabSz="388938" rtl="0" fontAlgn="base">
      <a:spcBef>
        <a:spcPct val="0"/>
      </a:spcBef>
      <a:spcAft>
        <a:spcPct val="0"/>
      </a:spcAft>
      <a:defRPr sz="2300" kern="1200">
        <a:solidFill>
          <a:srgbClr val="000000"/>
        </a:solidFill>
        <a:latin typeface="Arial" panose="020B0604020202020204" pitchFamily="34" charset="0"/>
        <a:ea typeface="Helvetica Light"/>
        <a:cs typeface="Helvetica Light"/>
        <a:sym typeface="Helvetica Light"/>
      </a:defRPr>
    </a:lvl2pPr>
    <a:lvl3pPr marL="914400" indent="-698500" algn="l" defTabSz="388938" rtl="0" fontAlgn="base">
      <a:spcBef>
        <a:spcPct val="0"/>
      </a:spcBef>
      <a:spcAft>
        <a:spcPct val="0"/>
      </a:spcAft>
      <a:defRPr sz="2300" kern="1200">
        <a:solidFill>
          <a:srgbClr val="000000"/>
        </a:solidFill>
        <a:latin typeface="Arial" panose="020B0604020202020204" pitchFamily="34" charset="0"/>
        <a:ea typeface="Helvetica Light"/>
        <a:cs typeface="Helvetica Light"/>
        <a:sym typeface="Helvetica Light"/>
      </a:defRPr>
    </a:lvl3pPr>
    <a:lvl4pPr marL="1371600" indent="-1047750" algn="l" defTabSz="388938" rtl="0" fontAlgn="base">
      <a:spcBef>
        <a:spcPct val="0"/>
      </a:spcBef>
      <a:spcAft>
        <a:spcPct val="0"/>
      </a:spcAft>
      <a:defRPr sz="2300" kern="1200">
        <a:solidFill>
          <a:srgbClr val="000000"/>
        </a:solidFill>
        <a:latin typeface="Arial" panose="020B0604020202020204" pitchFamily="34" charset="0"/>
        <a:ea typeface="Helvetica Light"/>
        <a:cs typeface="Helvetica Light"/>
        <a:sym typeface="Helvetica Light"/>
      </a:defRPr>
    </a:lvl4pPr>
    <a:lvl5pPr marL="1828800" indent="-1397000" algn="l" defTabSz="388938" rtl="0" fontAlgn="base">
      <a:spcBef>
        <a:spcPct val="0"/>
      </a:spcBef>
      <a:spcAft>
        <a:spcPct val="0"/>
      </a:spcAft>
      <a:defRPr sz="2300" kern="1200">
        <a:solidFill>
          <a:srgbClr val="000000"/>
        </a:solidFill>
        <a:latin typeface="Arial" panose="020B0604020202020204" pitchFamily="34" charset="0"/>
        <a:ea typeface="Helvetica Light"/>
        <a:cs typeface="Helvetica Light"/>
        <a:sym typeface="Helvetica Light"/>
      </a:defRPr>
    </a:lvl5pPr>
    <a:lvl6pPr marL="2286000" algn="l" defTabSz="914400" rtl="0" eaLnBrk="1" latinLnBrk="0" hangingPunct="1">
      <a:defRPr sz="2300" kern="1200">
        <a:solidFill>
          <a:srgbClr val="000000"/>
        </a:solidFill>
        <a:latin typeface="Arial" panose="020B0604020202020204" pitchFamily="34" charset="0"/>
        <a:ea typeface="Helvetica Light"/>
        <a:cs typeface="Helvetica Light"/>
        <a:sym typeface="Helvetica Light"/>
      </a:defRPr>
    </a:lvl6pPr>
    <a:lvl7pPr marL="2743200" algn="l" defTabSz="914400" rtl="0" eaLnBrk="1" latinLnBrk="0" hangingPunct="1">
      <a:defRPr sz="2300" kern="1200">
        <a:solidFill>
          <a:srgbClr val="000000"/>
        </a:solidFill>
        <a:latin typeface="Arial" panose="020B0604020202020204" pitchFamily="34" charset="0"/>
        <a:ea typeface="Helvetica Light"/>
        <a:cs typeface="Helvetica Light"/>
        <a:sym typeface="Helvetica Light"/>
      </a:defRPr>
    </a:lvl7pPr>
    <a:lvl8pPr marL="3200400" algn="l" defTabSz="914400" rtl="0" eaLnBrk="1" latinLnBrk="0" hangingPunct="1">
      <a:defRPr sz="2300" kern="1200">
        <a:solidFill>
          <a:srgbClr val="000000"/>
        </a:solidFill>
        <a:latin typeface="Arial" panose="020B0604020202020204" pitchFamily="34" charset="0"/>
        <a:ea typeface="Helvetica Light"/>
        <a:cs typeface="Helvetica Light"/>
        <a:sym typeface="Helvetica Light"/>
      </a:defRPr>
    </a:lvl8pPr>
    <a:lvl9pPr marL="3657600" algn="l" defTabSz="914400" rtl="0" eaLnBrk="1" latinLnBrk="0" hangingPunct="1">
      <a:defRPr sz="2300" kern="1200">
        <a:solidFill>
          <a:srgbClr val="000000"/>
        </a:solidFill>
        <a:latin typeface="Arial" panose="020B0604020202020204" pitchFamily="34" charset="0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E6B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5C9F4-4122-CE12-0775-7C8C27D46D34}" v="14" dt="2020-11-17T13:54:08.421"/>
    <p1510:client id="{9CFFD3E3-7227-36E4-B48E-21C8265C1498}" v="71" dt="2020-11-16T13:45:12.408"/>
    <p1510:client id="{C129A417-1C07-C0C0-6D0D-1059FC2C6ADB}" v="105" dt="2020-11-17T09:24:23.265"/>
    <p1510:client id="{D034DAF9-9BF3-0642-7372-DAC0CC35B498}" v="70" dt="2020-11-17T05:42:41.506"/>
    <p1510:client id="{D516C18F-50FD-A9E7-CD9E-EF6A02C25BE5}" v="10" dt="2020-11-17T05:50:10.88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/>
    <p:restoredTop sz="94665"/>
  </p:normalViewPr>
  <p:slideViewPr>
    <p:cSldViewPr snapToGrid="0" snapToObjects="1">
      <p:cViewPr varScale="1">
        <p:scale>
          <a:sx n="113" d="100"/>
          <a:sy n="113" d="100"/>
        </p:scale>
        <p:origin x="768" y="184"/>
      </p:cViewPr>
      <p:guideLst>
        <p:guide orient="horz" pos="2041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184">
            <a:extLst>
              <a:ext uri="{FF2B5EF4-FFF2-40B4-BE49-F238E27FC236}">
                <a16:creationId xmlns:a16="http://schemas.microsoft.com/office/drawing/2014/main" id="{DE79FCE2-02A2-48FF-96E8-75874329D1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Shape 185">
            <a:extLst>
              <a:ext uri="{FF2B5EF4-FFF2-40B4-BE49-F238E27FC236}">
                <a16:creationId xmlns:a16="http://schemas.microsoft.com/office/drawing/2014/main" id="{AB639008-4903-4D24-8D42-DAC59479303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0236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15900" rtl="0" eaLnBrk="0" fontAlgn="base" hangingPunct="0">
      <a:lnSpc>
        <a:spcPct val="118000"/>
      </a:lnSpc>
      <a:spcBef>
        <a:spcPct val="30000"/>
      </a:spcBef>
      <a:spcAft>
        <a:spcPct val="0"/>
      </a:spcAft>
      <a:defRPr sz="10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1pPr>
    <a:lvl2pPr marL="742950" indent="-285750" algn="l" defTabSz="215900" rtl="0" eaLnBrk="0" fontAlgn="base" hangingPunct="0">
      <a:lnSpc>
        <a:spcPct val="118000"/>
      </a:lnSpc>
      <a:spcBef>
        <a:spcPct val="30000"/>
      </a:spcBef>
      <a:spcAft>
        <a:spcPct val="0"/>
      </a:spcAft>
      <a:defRPr sz="10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2pPr>
    <a:lvl3pPr marL="1143000" indent="-228600" algn="l" defTabSz="215900" rtl="0" eaLnBrk="0" fontAlgn="base" hangingPunct="0">
      <a:lnSpc>
        <a:spcPct val="118000"/>
      </a:lnSpc>
      <a:spcBef>
        <a:spcPct val="30000"/>
      </a:spcBef>
      <a:spcAft>
        <a:spcPct val="0"/>
      </a:spcAft>
      <a:defRPr sz="10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3pPr>
    <a:lvl4pPr marL="1600200" indent="-228600" algn="l" defTabSz="215900" rtl="0" eaLnBrk="0" fontAlgn="base" hangingPunct="0">
      <a:lnSpc>
        <a:spcPct val="118000"/>
      </a:lnSpc>
      <a:spcBef>
        <a:spcPct val="30000"/>
      </a:spcBef>
      <a:spcAft>
        <a:spcPct val="0"/>
      </a:spcAft>
      <a:defRPr sz="10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4pPr>
    <a:lvl5pPr marL="2057400" indent="-228600" algn="l" defTabSz="215900" rtl="0" eaLnBrk="0" fontAlgn="base" hangingPunct="0">
      <a:lnSpc>
        <a:spcPct val="118000"/>
      </a:lnSpc>
      <a:spcBef>
        <a:spcPct val="30000"/>
      </a:spcBef>
      <a:spcAft>
        <a:spcPct val="0"/>
      </a:spcAft>
      <a:defRPr sz="1000">
        <a:solidFill>
          <a:schemeClr val="tx1"/>
        </a:solidFill>
        <a:latin typeface="Helvetica Neue"/>
        <a:ea typeface="Helvetica Neue"/>
        <a:cs typeface="Helvetica Neue"/>
        <a:sym typeface="Helvetica Neue"/>
      </a:defRPr>
    </a:lvl5pPr>
    <a:lvl6pPr indent="539851" defTabSz="215940" latinLnBrk="0">
      <a:lnSpc>
        <a:spcPct val="117999"/>
      </a:lnSpc>
      <a:defRPr sz="1039">
        <a:latin typeface="Helvetica Neue"/>
        <a:ea typeface="Helvetica Neue"/>
        <a:cs typeface="Helvetica Neue"/>
        <a:sym typeface="Helvetica Neue"/>
      </a:defRPr>
    </a:lvl6pPr>
    <a:lvl7pPr indent="647821" defTabSz="215940" latinLnBrk="0">
      <a:lnSpc>
        <a:spcPct val="117999"/>
      </a:lnSpc>
      <a:defRPr sz="1039">
        <a:latin typeface="Helvetica Neue"/>
        <a:ea typeface="Helvetica Neue"/>
        <a:cs typeface="Helvetica Neue"/>
        <a:sym typeface="Helvetica Neue"/>
      </a:defRPr>
    </a:lvl7pPr>
    <a:lvl8pPr indent="755790" defTabSz="215940" latinLnBrk="0">
      <a:lnSpc>
        <a:spcPct val="117999"/>
      </a:lnSpc>
      <a:defRPr sz="1039">
        <a:latin typeface="Helvetica Neue"/>
        <a:ea typeface="Helvetica Neue"/>
        <a:cs typeface="Helvetica Neue"/>
        <a:sym typeface="Helvetica Neue"/>
      </a:defRPr>
    </a:lvl8pPr>
    <a:lvl9pPr indent="863761" defTabSz="215940" latinLnBrk="0">
      <a:lnSpc>
        <a:spcPct val="117999"/>
      </a:lnSpc>
      <a:defRPr sz="1039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>
            <a:extLst>
              <a:ext uri="{FF2B5EF4-FFF2-40B4-BE49-F238E27FC236}">
                <a16:creationId xmlns:a16="http://schemas.microsoft.com/office/drawing/2014/main" id="{E913A402-52B8-48B0-B394-EB5C87B76D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2 Marcador de notas">
            <a:extLst>
              <a:ext uri="{FF2B5EF4-FFF2-40B4-BE49-F238E27FC236}">
                <a16:creationId xmlns:a16="http://schemas.microsoft.com/office/drawing/2014/main" id="{AE552840-90D9-4541-A2B2-E7E48ABF59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215940" eaLnBrk="1" fontAlgn="auto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" sz="1039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8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476899" y="318009"/>
            <a:ext cx="8568364" cy="412811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00014" y="4464121"/>
            <a:ext cx="10920462" cy="948025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00014" y="5442147"/>
            <a:ext cx="10920462" cy="75002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079"/>
            </a:lvl1pPr>
            <a:lvl2pPr marL="0" indent="108021" algn="ctr">
              <a:spcBef>
                <a:spcPts val="0"/>
              </a:spcBef>
              <a:buSzTx/>
              <a:buNone/>
              <a:defRPr sz="2079"/>
            </a:lvl2pPr>
            <a:lvl3pPr marL="0" indent="216044" algn="ctr">
              <a:spcBef>
                <a:spcPts val="0"/>
              </a:spcBef>
              <a:buSzTx/>
              <a:buNone/>
              <a:defRPr sz="2079"/>
            </a:lvl3pPr>
            <a:lvl4pPr marL="0" indent="324066" algn="ctr">
              <a:spcBef>
                <a:spcPts val="0"/>
              </a:spcBef>
              <a:buSzTx/>
              <a:buNone/>
              <a:defRPr sz="2079"/>
            </a:lvl4pPr>
            <a:lvl5pPr marL="0" indent="432087" algn="ctr">
              <a:spcBef>
                <a:spcPts val="0"/>
              </a:spcBef>
              <a:buSzTx/>
              <a:buNone/>
              <a:defRPr sz="2079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Shape 4">
            <a:extLst>
              <a:ext uri="{FF2B5EF4-FFF2-40B4-BE49-F238E27FC236}">
                <a16:creationId xmlns:a16="http://schemas.microsoft.com/office/drawing/2014/main" id="{8B9C2903-A573-41B8-90FF-3A6631CEEA2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0C0FF-A09D-459D-8428-231FFE7D72A6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1982758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7">
            <a:extLst>
              <a:ext uri="{FF2B5EF4-FFF2-40B4-BE49-F238E27FC236}">
                <a16:creationId xmlns:a16="http://schemas.microsoft.com/office/drawing/2014/main" id="{B0092E12-80CF-4995-9B86-E265400DD27D}"/>
              </a:ext>
            </a:extLst>
          </p:cNvPr>
          <p:cNvSpPr/>
          <p:nvPr/>
        </p:nvSpPr>
        <p:spPr>
          <a:xfrm>
            <a:off x="0" y="-25400"/>
            <a:ext cx="11526838" cy="88900"/>
          </a:xfrm>
          <a:prstGeom prst="rect">
            <a:avLst/>
          </a:prstGeom>
          <a:solidFill>
            <a:srgbClr val="D60000"/>
          </a:solidFill>
          <a:ln w="12700">
            <a:miter lim="400000"/>
          </a:ln>
        </p:spPr>
        <p:txBody>
          <a:bodyPr tIns="43199" bIns="43199" anchor="ctr"/>
          <a:lstStyle/>
          <a:p>
            <a:pPr algn="ctr" defTabSz="1152232" fontAlgn="auto" hangingPunct="0">
              <a:spcBef>
                <a:spcPts val="0"/>
              </a:spcBef>
              <a:spcAft>
                <a:spcPts val="0"/>
              </a:spcAft>
              <a:defRPr sz="4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sz="2268" ker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hape 118">
            <a:extLst>
              <a:ext uri="{FF2B5EF4-FFF2-40B4-BE49-F238E27FC236}">
                <a16:creationId xmlns:a16="http://schemas.microsoft.com/office/drawing/2014/main" id="{0C652EF2-9E43-4B75-B2C3-945050A570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56588" y="5767388"/>
            <a:ext cx="2687637" cy="477837"/>
          </a:xfrm>
        </p:spPr>
        <p:txBody>
          <a:bodyPr wrap="square" lIns="121943" tIns="121943" rIns="121943" bIns="121943" anchor="ctr"/>
          <a:lstStyle>
            <a:lvl1pPr algn="r">
              <a:defRPr sz="1500">
                <a:solidFill>
                  <a:srgbClr val="89898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fld id="{3F1008ED-E679-4DA5-BA52-E925D55210F9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7602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25">
            <a:extLst>
              <a:ext uri="{FF2B5EF4-FFF2-40B4-BE49-F238E27FC236}">
                <a16:creationId xmlns:a16="http://schemas.microsoft.com/office/drawing/2014/main" id="{F7E07ED3-B684-40E6-8E9F-2CB7A381F37A}"/>
              </a:ext>
            </a:extLst>
          </p:cNvPr>
          <p:cNvSpPr/>
          <p:nvPr/>
        </p:nvSpPr>
        <p:spPr>
          <a:xfrm>
            <a:off x="0" y="-25400"/>
            <a:ext cx="11526838" cy="88900"/>
          </a:xfrm>
          <a:prstGeom prst="rect">
            <a:avLst/>
          </a:prstGeom>
          <a:solidFill>
            <a:srgbClr val="D60000"/>
          </a:solidFill>
          <a:ln w="12700">
            <a:miter lim="400000"/>
          </a:ln>
        </p:spPr>
        <p:txBody>
          <a:bodyPr tIns="43199" bIns="43199" anchor="ctr"/>
          <a:lstStyle/>
          <a:p>
            <a:pPr algn="ctr" defTabSz="1152232" fontAlgn="auto" hangingPunct="0">
              <a:spcBef>
                <a:spcPts val="0"/>
              </a:spcBef>
              <a:spcAft>
                <a:spcPts val="0"/>
              </a:spcAft>
              <a:defRPr sz="4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sz="2268" ker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>
            <a:spLocks noGrp="1"/>
          </p:cNvSpPr>
          <p:nvPr>
            <p:ph type="pic" sz="quarter" idx="13"/>
          </p:nvPr>
        </p:nvSpPr>
        <p:spPr>
          <a:xfrm>
            <a:off x="5979254" y="4054611"/>
            <a:ext cx="1716073" cy="18555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pic" sz="quarter" idx="14"/>
          </p:nvPr>
        </p:nvSpPr>
        <p:spPr>
          <a:xfrm>
            <a:off x="996043" y="4054611"/>
            <a:ext cx="1722073" cy="18555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128" name="Shape 128"/>
          <p:cNvSpPr>
            <a:spLocks noGrp="1"/>
          </p:cNvSpPr>
          <p:nvPr>
            <p:ph type="pic" sz="quarter" idx="15"/>
          </p:nvPr>
        </p:nvSpPr>
        <p:spPr>
          <a:xfrm>
            <a:off x="5979254" y="1336537"/>
            <a:ext cx="1716073" cy="18495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129" name="Shape 129"/>
          <p:cNvSpPr>
            <a:spLocks noGrp="1"/>
          </p:cNvSpPr>
          <p:nvPr>
            <p:ph type="pic" sz="quarter" idx="16"/>
          </p:nvPr>
        </p:nvSpPr>
        <p:spPr>
          <a:xfrm>
            <a:off x="996043" y="1336537"/>
            <a:ext cx="1722073" cy="18495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7" name="Shape 130">
            <a:extLst>
              <a:ext uri="{FF2B5EF4-FFF2-40B4-BE49-F238E27FC236}">
                <a16:creationId xmlns:a16="http://schemas.microsoft.com/office/drawing/2014/main" id="{5B7893B1-E617-442E-B29F-059DAE58C48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256588" y="5767388"/>
            <a:ext cx="2687637" cy="477837"/>
          </a:xfrm>
        </p:spPr>
        <p:txBody>
          <a:bodyPr wrap="square" lIns="121943" tIns="121943" rIns="121943" bIns="121943" anchor="ctr"/>
          <a:lstStyle>
            <a:lvl1pPr algn="r">
              <a:defRPr sz="1500">
                <a:solidFill>
                  <a:srgbClr val="898989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fld id="{C7E7796D-3439-491F-8645-61EE10D19D6E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5298673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OUT copy 7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body" sz="quarter" idx="13"/>
          </p:nvPr>
        </p:nvSpPr>
        <p:spPr>
          <a:xfrm>
            <a:off x="2150634" y="6099080"/>
            <a:ext cx="7397859" cy="2221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lnSpc>
                <a:spcPct val="70000"/>
              </a:lnSpc>
              <a:spcBef>
                <a:spcPts val="0"/>
              </a:spcBef>
              <a:buSzTx/>
              <a:buNone/>
              <a:defRPr sz="1110" i="1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www.wordsoftheday.com  |  hello@wordoftheday.com  |  +017 637 5587  |  my and your street 12345, my and  your city, your country 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sz="quarter" idx="14"/>
          </p:nvPr>
        </p:nvSpPr>
        <p:spPr>
          <a:xfrm>
            <a:off x="2184093" y="1103151"/>
            <a:ext cx="992259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280k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5"/>
          </p:nvPr>
        </p:nvSpPr>
        <p:spPr>
          <a:xfrm>
            <a:off x="2164825" y="1508812"/>
            <a:ext cx="1008289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Sketches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sz="quarter" idx="16"/>
          </p:nvPr>
        </p:nvSpPr>
        <p:spPr>
          <a:xfrm>
            <a:off x="4012363" y="1103151"/>
            <a:ext cx="761427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135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7"/>
          </p:nvPr>
        </p:nvSpPr>
        <p:spPr>
          <a:xfrm>
            <a:off x="3782260" y="1508812"/>
            <a:ext cx="1223092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Collections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sz="quarter" idx="18"/>
          </p:nvPr>
        </p:nvSpPr>
        <p:spPr>
          <a:xfrm>
            <a:off x="5841468" y="1103151"/>
            <a:ext cx="541815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39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sz="quarter" idx="19"/>
          </p:nvPr>
        </p:nvSpPr>
        <p:spPr>
          <a:xfrm>
            <a:off x="5578099" y="1508812"/>
            <a:ext cx="1069203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Countries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sz="quarter" idx="20"/>
          </p:nvPr>
        </p:nvSpPr>
        <p:spPr>
          <a:xfrm>
            <a:off x="7443852" y="1103151"/>
            <a:ext cx="761427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735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sz="quarter" idx="21"/>
          </p:nvPr>
        </p:nvSpPr>
        <p:spPr>
          <a:xfrm>
            <a:off x="7430402" y="1508812"/>
            <a:ext cx="785471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Clients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sz="quarter" idx="22"/>
          </p:nvPr>
        </p:nvSpPr>
        <p:spPr>
          <a:xfrm>
            <a:off x="9038093" y="1103151"/>
            <a:ext cx="981038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5470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sz="quarter" idx="23"/>
          </p:nvPr>
        </p:nvSpPr>
        <p:spPr>
          <a:xfrm>
            <a:off x="9128269" y="1508812"/>
            <a:ext cx="823944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Models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quarter" idx="24"/>
          </p:nvPr>
        </p:nvSpPr>
        <p:spPr>
          <a:xfrm>
            <a:off x="1931708" y="2694072"/>
            <a:ext cx="1434435" cy="143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>
            <a:blip r:embed="rId3" cstate="print"/>
          </a:blipFill>
        </p:spPr>
        <p:txBody>
          <a:bodyPr anchor="b">
            <a:noAutofit/>
          </a:bodyPr>
          <a:lstStyle>
            <a:lvl1pPr marL="0" indent="0" algn="ctr" defTabSz="304815">
              <a:lnSpc>
                <a:spcPct val="70000"/>
              </a:lnSpc>
              <a:spcBef>
                <a:spcPts val="0"/>
              </a:spcBef>
              <a:buSzTx/>
              <a:buNone/>
              <a:defRPr spc="0" baseline="38461">
                <a:solidFill>
                  <a:srgbClr val="FFFFF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19</a:t>
            </a:r>
            <a:r>
              <a:rPr>
                <a:sym typeface="Source Sans Pro Black"/>
              </a:rPr>
              <a:t>90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sz="quarter" idx="25"/>
          </p:nvPr>
        </p:nvSpPr>
        <p:spPr>
          <a:xfrm>
            <a:off x="3647780" y="2694072"/>
            <a:ext cx="1434435" cy="143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>
            <a:blip r:embed="rId4" cstate="print"/>
          </a:blipFill>
        </p:spPr>
        <p:txBody>
          <a:bodyPr anchor="b">
            <a:noAutofit/>
          </a:bodyPr>
          <a:lstStyle>
            <a:lvl1pPr marL="0" indent="0" algn="ctr" defTabSz="304815">
              <a:lnSpc>
                <a:spcPct val="70000"/>
              </a:lnSpc>
              <a:spcBef>
                <a:spcPts val="0"/>
              </a:spcBef>
              <a:buSzTx/>
              <a:buNone/>
              <a:defRPr spc="0" baseline="38461">
                <a:solidFill>
                  <a:srgbClr val="FFFFF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19</a:t>
            </a:r>
            <a:r>
              <a:rPr>
                <a:sym typeface="Source Sans Pro Black"/>
              </a:rPr>
              <a:t>98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sz="quarter" idx="26"/>
          </p:nvPr>
        </p:nvSpPr>
        <p:spPr>
          <a:xfrm>
            <a:off x="5363853" y="2694072"/>
            <a:ext cx="1434435" cy="143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>
            <a:blip r:embed="rId5" cstate="print"/>
          </a:blipFill>
        </p:spPr>
        <p:txBody>
          <a:bodyPr anchor="b">
            <a:noAutofit/>
          </a:bodyPr>
          <a:lstStyle>
            <a:lvl1pPr marL="0" indent="0" algn="ctr" defTabSz="304815">
              <a:lnSpc>
                <a:spcPct val="70000"/>
              </a:lnSpc>
              <a:spcBef>
                <a:spcPts val="0"/>
              </a:spcBef>
              <a:buSzTx/>
              <a:buNone/>
              <a:defRPr spc="0" baseline="38461">
                <a:solidFill>
                  <a:srgbClr val="FFFFF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20</a:t>
            </a:r>
            <a:r>
              <a:rPr>
                <a:sym typeface="Source Sans Pro Black"/>
              </a:rPr>
              <a:t>03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sz="quarter" idx="27"/>
          </p:nvPr>
        </p:nvSpPr>
        <p:spPr>
          <a:xfrm>
            <a:off x="7079925" y="2694072"/>
            <a:ext cx="1434435" cy="143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>
            <a:blip r:embed="rId6" cstate="print"/>
          </a:blipFill>
        </p:spPr>
        <p:txBody>
          <a:bodyPr anchor="b">
            <a:noAutofit/>
          </a:bodyPr>
          <a:lstStyle>
            <a:lvl1pPr marL="0" indent="0" algn="ctr" defTabSz="304815">
              <a:lnSpc>
                <a:spcPct val="70000"/>
              </a:lnSpc>
              <a:spcBef>
                <a:spcPts val="0"/>
              </a:spcBef>
              <a:buSzTx/>
              <a:buNone/>
              <a:defRPr spc="0" baseline="38461">
                <a:solidFill>
                  <a:srgbClr val="FFFFF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20</a:t>
            </a:r>
            <a:r>
              <a:rPr>
                <a:sym typeface="Source Sans Pro Black"/>
              </a:rPr>
              <a:t>08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sz="quarter" idx="28"/>
          </p:nvPr>
        </p:nvSpPr>
        <p:spPr>
          <a:xfrm>
            <a:off x="8795998" y="2694072"/>
            <a:ext cx="1434435" cy="143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>
            <a:blip r:embed="rId7" cstate="print"/>
          </a:blipFill>
        </p:spPr>
        <p:txBody>
          <a:bodyPr anchor="b">
            <a:noAutofit/>
          </a:bodyPr>
          <a:lstStyle>
            <a:lvl1pPr marL="0" indent="0" algn="ctr" defTabSz="304815">
              <a:lnSpc>
                <a:spcPct val="70000"/>
              </a:lnSpc>
              <a:spcBef>
                <a:spcPts val="0"/>
              </a:spcBef>
              <a:buSzTx/>
              <a:buNone/>
              <a:defRPr spc="0" baseline="38461">
                <a:solidFill>
                  <a:srgbClr val="FFFFF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20</a:t>
            </a:r>
            <a:r>
              <a:rPr>
                <a:sym typeface="Source Sans Pro Black"/>
              </a:rPr>
              <a:t>13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sz="quarter" idx="29"/>
          </p:nvPr>
        </p:nvSpPr>
        <p:spPr>
          <a:xfrm>
            <a:off x="1335030" y="4838488"/>
            <a:ext cx="992259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280k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sz="quarter" idx="30"/>
          </p:nvPr>
        </p:nvSpPr>
        <p:spPr>
          <a:xfrm>
            <a:off x="1315763" y="5244150"/>
            <a:ext cx="1008289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Sketches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sz="quarter" idx="31"/>
          </p:nvPr>
        </p:nvSpPr>
        <p:spPr>
          <a:xfrm>
            <a:off x="3058761" y="4838488"/>
            <a:ext cx="992259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135k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sz="quarter" idx="32"/>
          </p:nvPr>
        </p:nvSpPr>
        <p:spPr>
          <a:xfrm>
            <a:off x="2928053" y="5244150"/>
            <a:ext cx="1223092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Collections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sz="quarter" idx="33"/>
          </p:nvPr>
        </p:nvSpPr>
        <p:spPr>
          <a:xfrm>
            <a:off x="4864771" y="4838488"/>
            <a:ext cx="772647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39k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sz="quarter" idx="34"/>
          </p:nvPr>
        </p:nvSpPr>
        <p:spPr>
          <a:xfrm>
            <a:off x="4714258" y="5244150"/>
            <a:ext cx="1069203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Countries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sz="quarter" idx="35"/>
          </p:nvPr>
        </p:nvSpPr>
        <p:spPr>
          <a:xfrm>
            <a:off x="6490907" y="4838488"/>
            <a:ext cx="992259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735k</a:t>
            </a:r>
          </a:p>
        </p:txBody>
      </p:sp>
      <p:sp>
        <p:nvSpPr>
          <p:cNvPr id="160" name="Shape 160"/>
          <p:cNvSpPr>
            <a:spLocks noGrp="1"/>
          </p:cNvSpPr>
          <p:nvPr>
            <p:ph type="body" sz="quarter" idx="36"/>
          </p:nvPr>
        </p:nvSpPr>
        <p:spPr>
          <a:xfrm>
            <a:off x="6590973" y="5244150"/>
            <a:ext cx="785471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Clients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sz="quarter" idx="37"/>
          </p:nvPr>
        </p:nvSpPr>
        <p:spPr>
          <a:xfrm>
            <a:off x="8088803" y="4838488"/>
            <a:ext cx="1211870" cy="589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3166" spc="0"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5470k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quarter" idx="38"/>
          </p:nvPr>
        </p:nvSpPr>
        <p:spPr>
          <a:xfrm>
            <a:off x="8253748" y="5244150"/>
            <a:ext cx="823944" cy="4006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defTabSz="216044">
              <a:spcBef>
                <a:spcPts val="0"/>
              </a:spcBef>
              <a:buSzTx/>
              <a:buNone/>
              <a:defRPr sz="1937" spc="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r>
              <a:t>Models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sz="quarter" idx="39"/>
          </p:nvPr>
        </p:nvSpPr>
        <p:spPr>
          <a:xfrm>
            <a:off x="1073030" y="2697260"/>
            <a:ext cx="1428061" cy="1428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blipFill>
            <a:blip r:embed="rId8" cstate="print"/>
          </a:blipFill>
        </p:spPr>
        <p:txBody>
          <a:bodyPr anchor="t">
            <a:noAutofit/>
          </a:bodyPr>
          <a:lstStyle/>
          <a:p>
            <a:pPr lvl="1"/>
            <a:r>
              <a:t>19</a:t>
            </a:r>
            <a:r>
              <a:rPr>
                <a:sym typeface="Source Sans Pro Black"/>
              </a:rPr>
              <a:t>87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sz="quarter" idx="40"/>
          </p:nvPr>
        </p:nvSpPr>
        <p:spPr>
          <a:xfrm>
            <a:off x="2811539" y="2697260"/>
            <a:ext cx="1428061" cy="1428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blipFill>
            <a:blip r:embed="rId9" cstate="print"/>
          </a:blipFill>
        </p:spPr>
        <p:txBody>
          <a:bodyPr anchor="t">
            <a:noAutofit/>
          </a:bodyPr>
          <a:lstStyle/>
          <a:p>
            <a:pPr lvl="1"/>
            <a:r>
              <a:t>19</a:t>
            </a:r>
            <a:r>
              <a:rPr>
                <a:sym typeface="Source Sans Pro Black"/>
              </a:rPr>
              <a:t>95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sz="quarter" idx="41"/>
          </p:nvPr>
        </p:nvSpPr>
        <p:spPr>
          <a:xfrm>
            <a:off x="4507688" y="2697260"/>
            <a:ext cx="1428061" cy="1428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blipFill>
            <a:blip r:embed="rId10" cstate="print"/>
          </a:blipFill>
        </p:spPr>
        <p:txBody>
          <a:bodyPr anchor="t">
            <a:noAutofit/>
          </a:bodyPr>
          <a:lstStyle/>
          <a:p>
            <a:pPr lvl="1"/>
            <a:r>
              <a:t>20</a:t>
            </a:r>
            <a:r>
              <a:rPr>
                <a:sym typeface="Source Sans Pro Black"/>
              </a:rPr>
              <a:t>00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sz="quarter" idx="42"/>
          </p:nvPr>
        </p:nvSpPr>
        <p:spPr>
          <a:xfrm>
            <a:off x="6228907" y="2697260"/>
            <a:ext cx="1428061" cy="1428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blipFill>
            <a:blip r:embed="rId11" cstate="print"/>
          </a:blipFill>
        </p:spPr>
        <p:txBody>
          <a:bodyPr anchor="t">
            <a:noAutofit/>
          </a:bodyPr>
          <a:lstStyle/>
          <a:p>
            <a:pPr lvl="1"/>
            <a:r>
              <a:t>20</a:t>
            </a:r>
            <a:r>
              <a:rPr>
                <a:sym typeface="Source Sans Pro Black"/>
              </a:rPr>
              <a:t>07</a:t>
            </a:r>
          </a:p>
        </p:txBody>
      </p:sp>
      <p:sp>
        <p:nvSpPr>
          <p:cNvPr id="167" name="Shape 167"/>
          <p:cNvSpPr>
            <a:spLocks noGrp="1"/>
          </p:cNvSpPr>
          <p:nvPr>
            <p:ph type="body" sz="quarter" idx="43"/>
          </p:nvPr>
        </p:nvSpPr>
        <p:spPr>
          <a:xfrm>
            <a:off x="7950125" y="2697260"/>
            <a:ext cx="1428061" cy="14280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blipFill>
            <a:blip r:embed="rId12" cstate="print"/>
          </a:blipFill>
        </p:spPr>
        <p:txBody>
          <a:bodyPr anchor="t">
            <a:noAutofit/>
          </a:bodyPr>
          <a:lstStyle/>
          <a:p>
            <a:pPr lvl="1"/>
            <a:r>
              <a:t>20</a:t>
            </a:r>
            <a:r>
              <a:rPr>
                <a:sym typeface="Source Sans Pro Black"/>
              </a:rPr>
              <a:t>10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sz="quarter" idx="44"/>
          </p:nvPr>
        </p:nvSpPr>
        <p:spPr>
          <a:xfrm flipV="1">
            <a:off x="8659695" y="4167187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45"/>
          </p:nvPr>
        </p:nvSpPr>
        <p:spPr>
          <a:xfrm flipV="1">
            <a:off x="6942937" y="4167187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46"/>
          </p:nvPr>
        </p:nvSpPr>
        <p:spPr>
          <a:xfrm flipV="1">
            <a:off x="5221717" y="4167187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47"/>
          </p:nvPr>
        </p:nvSpPr>
        <p:spPr>
          <a:xfrm flipV="1">
            <a:off x="3525569" y="4167187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48"/>
          </p:nvPr>
        </p:nvSpPr>
        <p:spPr>
          <a:xfrm flipV="1">
            <a:off x="1787061" y="4167187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49"/>
          </p:nvPr>
        </p:nvSpPr>
        <p:spPr>
          <a:xfrm>
            <a:off x="2650122" y="2002890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50"/>
          </p:nvPr>
        </p:nvSpPr>
        <p:spPr>
          <a:xfrm>
            <a:off x="4364998" y="2002890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175" name="Shape 175"/>
          <p:cNvSpPr>
            <a:spLocks noGrp="1"/>
          </p:cNvSpPr>
          <p:nvPr>
            <p:ph type="body" sz="quarter" idx="51"/>
          </p:nvPr>
        </p:nvSpPr>
        <p:spPr>
          <a:xfrm>
            <a:off x="6077901" y="2002890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52"/>
          </p:nvPr>
        </p:nvSpPr>
        <p:spPr>
          <a:xfrm>
            <a:off x="7789745" y="2002890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53"/>
          </p:nvPr>
        </p:nvSpPr>
        <p:spPr>
          <a:xfrm>
            <a:off x="9499273" y="2002890"/>
            <a:ext cx="1" cy="64945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headEnd type="oval"/>
          </a:ln>
        </p:spPr>
        <p:txBody>
          <a:bodyPr>
            <a:noAutofit/>
          </a:bodyPr>
          <a:lstStyle>
            <a:lvl1pPr marL="0" indent="0" defTabSz="304815">
              <a:lnSpc>
                <a:spcPct val="70000"/>
              </a:lnSpc>
              <a:spcBef>
                <a:spcPts val="0"/>
              </a:spcBef>
              <a:buSzTx/>
              <a:buNone/>
              <a:defRPr sz="12500" spc="0">
                <a:solidFill>
                  <a:srgbClr val="53585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endParaRPr/>
          </a:p>
        </p:txBody>
      </p:sp>
      <p:sp>
        <p:nvSpPr>
          <p:cNvPr id="43" name="Shape 178">
            <a:extLst>
              <a:ext uri="{FF2B5EF4-FFF2-40B4-BE49-F238E27FC236}">
                <a16:creationId xmlns:a16="http://schemas.microsoft.com/office/drawing/2014/main" id="{7388C10F-946F-4F93-B5C1-761C2CF8AC27}"/>
              </a:ext>
            </a:extLst>
          </p:cNvPr>
          <p:cNvSpPr>
            <a:spLocks noGrp="1"/>
          </p:cNvSpPr>
          <p:nvPr>
            <p:ph type="sldNum" sz="quarter" idx="54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fld id="{7277BD54-74A8-4542-99C2-9ADC84765AAB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121597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" name="Shape 4">
            <a:extLst>
              <a:ext uri="{FF2B5EF4-FFF2-40B4-BE49-F238E27FC236}">
                <a16:creationId xmlns:a16="http://schemas.microsoft.com/office/drawing/2014/main" id="{8442D266-F4FA-4ECA-8381-4954B9E44D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2EF39-2AE9-4357-8DA1-B97E87CCDBDE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615984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4C7A96FD-C77E-40D0-B4F3-831BA29E16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15876-58AD-41C9-8A78-92B87550D361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2785316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222263" y="1530041"/>
            <a:ext cx="4500191" cy="4350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798034" y="1530041"/>
            <a:ext cx="4728201" cy="4350117"/>
          </a:xfrm>
          <a:prstGeom prst="rect">
            <a:avLst/>
          </a:prstGeom>
        </p:spPr>
        <p:txBody>
          <a:bodyPr/>
          <a:lstStyle>
            <a:lvl1pPr marL="264054" indent="-264054">
              <a:spcBef>
                <a:spcPts val="2126"/>
              </a:spcBef>
              <a:defRPr sz="2126"/>
            </a:lvl1pPr>
            <a:lvl2pPr marL="528106" indent="-264054">
              <a:spcBef>
                <a:spcPts val="2126"/>
              </a:spcBef>
              <a:defRPr sz="2126"/>
            </a:lvl2pPr>
            <a:lvl3pPr marL="792160" indent="-264054">
              <a:spcBef>
                <a:spcPts val="2126"/>
              </a:spcBef>
              <a:defRPr sz="2126"/>
            </a:lvl3pPr>
            <a:lvl4pPr marL="1056213" indent="-264054">
              <a:spcBef>
                <a:spcPts val="2126"/>
              </a:spcBef>
              <a:defRPr sz="2126"/>
            </a:lvl4pPr>
            <a:lvl5pPr marL="1320266" indent="-264054">
              <a:spcBef>
                <a:spcPts val="2126"/>
              </a:spcBef>
              <a:defRPr sz="2126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Shape 4">
            <a:extLst>
              <a:ext uri="{FF2B5EF4-FFF2-40B4-BE49-F238E27FC236}">
                <a16:creationId xmlns:a16="http://schemas.microsoft.com/office/drawing/2014/main" id="{58E67F03-D922-4423-B1BE-95C2B0B27D8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220BC-4B6B-44FF-AC23-E57AA82767C1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05782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798034" y="840024"/>
            <a:ext cx="9924421" cy="479413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" name="Shape 4">
            <a:extLst>
              <a:ext uri="{FF2B5EF4-FFF2-40B4-BE49-F238E27FC236}">
                <a16:creationId xmlns:a16="http://schemas.microsoft.com/office/drawing/2014/main" id="{369951D3-678F-4009-BD50-C92CD1793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9AEFA-7A2B-443D-BD6A-0ABD24A19887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8321955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446315" y="3330090"/>
            <a:ext cx="3498149" cy="262207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7446315" y="534014"/>
            <a:ext cx="3498149" cy="262207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570024" y="534014"/>
            <a:ext cx="6696284" cy="541814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5" name="Shape 4">
            <a:extLst>
              <a:ext uri="{FF2B5EF4-FFF2-40B4-BE49-F238E27FC236}">
                <a16:creationId xmlns:a16="http://schemas.microsoft.com/office/drawing/2014/main" id="{D569937B-8FC8-4323-B487-F27511EE6E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783BF-BE17-45F7-AA94-6C9E1505851C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341198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128047" y="4230115"/>
            <a:ext cx="9270393" cy="378822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795"/>
            </a:lvl1pPr>
          </a:lstStyle>
          <a:p>
            <a:r>
              <a:t>– Juan López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128047" y="2825729"/>
            <a:ext cx="9270393" cy="48070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“Escribir una cita aquí” </a:t>
            </a:r>
          </a:p>
        </p:txBody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FCA6FA22-0FD8-4DB5-B642-14E20272E98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B6783-9B17-41CE-8BC2-7B11F155DA42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1690131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1"/>
            <a:ext cx="11520488" cy="648017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Light"/>
            </a:endParaRPr>
          </a:p>
        </p:txBody>
      </p:sp>
      <p:sp>
        <p:nvSpPr>
          <p:cNvPr id="3" name="Shape 4">
            <a:extLst>
              <a:ext uri="{FF2B5EF4-FFF2-40B4-BE49-F238E27FC236}">
                <a16:creationId xmlns:a16="http://schemas.microsoft.com/office/drawing/2014/main" id="{3D41240A-1B51-4E25-9DBD-1CB65D0A603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7782C-4DA5-40ED-A951-61B498023B06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5694550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">
            <a:extLst>
              <a:ext uri="{FF2B5EF4-FFF2-40B4-BE49-F238E27FC236}">
                <a16:creationId xmlns:a16="http://schemas.microsoft.com/office/drawing/2014/main" id="{961104B1-F1DB-433E-A42C-1301737E9A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01CC0-ED5B-42FF-BAB9-9B7F368C0A49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912729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>
            <a:extLst>
              <a:ext uri="{FF2B5EF4-FFF2-40B4-BE49-F238E27FC236}">
                <a16:creationId xmlns:a16="http://schemas.microsoft.com/office/drawing/2014/main" id="{14479836-B907-4BD0-A1B8-43EA8CB9D1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98513" y="449263"/>
            <a:ext cx="99234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>
                <a:sym typeface="Helvetica Light"/>
              </a:rPr>
              <a:t>Texto del título</a:t>
            </a:r>
          </a:p>
        </p:txBody>
      </p:sp>
      <p:sp>
        <p:nvSpPr>
          <p:cNvPr id="1027" name="Shape 3">
            <a:extLst>
              <a:ext uri="{FF2B5EF4-FFF2-40B4-BE49-F238E27FC236}">
                <a16:creationId xmlns:a16="http://schemas.microsoft.com/office/drawing/2014/main" id="{176B8CFD-DFEE-41E3-A109-1AC1856CD6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8513" y="1530350"/>
            <a:ext cx="9923462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>
                <a:sym typeface="Helvetica Light"/>
              </a:rPr>
              <a:t>Nivel de texto 1</a:t>
            </a:r>
          </a:p>
          <a:p>
            <a:pPr lvl="1"/>
            <a:r>
              <a:rPr lang="es-ES" altLang="es-ES">
                <a:sym typeface="Helvetica Light"/>
              </a:rPr>
              <a:t>Nivel de texto 2</a:t>
            </a:r>
          </a:p>
          <a:p>
            <a:pPr lvl="2"/>
            <a:r>
              <a:rPr lang="es-ES" altLang="es-ES">
                <a:sym typeface="Helvetica Light"/>
              </a:rPr>
              <a:t>Nivel de texto 3</a:t>
            </a:r>
          </a:p>
          <a:p>
            <a:pPr lvl="3"/>
            <a:r>
              <a:rPr lang="es-ES" altLang="es-ES">
                <a:sym typeface="Helvetica Light"/>
              </a:rPr>
              <a:t>Nivel de texto 4</a:t>
            </a:r>
          </a:p>
          <a:p>
            <a:pPr lvl="4"/>
            <a:r>
              <a:rPr lang="es-ES" altLang="es-ES">
                <a:sym typeface="Helvetica Light"/>
              </a:rPr>
              <a:t>Nivel de texto 5</a:t>
            </a:r>
          </a:p>
        </p:txBody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5FE19E43-166A-41EB-B1E2-41B7680A1B7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5553075" y="6180138"/>
            <a:ext cx="407988" cy="277812"/>
          </a:xfrm>
          <a:prstGeom prst="rect">
            <a:avLst/>
          </a:prstGeom>
          <a:ln w="12700">
            <a:miter lim="400000"/>
          </a:ln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  <a:spAutoFit/>
          </a:bodyPr>
          <a:lstStyle>
            <a:lvl1pPr algn="ctr" hangingPunct="0">
              <a:defRPr sz="1100">
                <a:latin typeface="Helvetica Light"/>
              </a:defRPr>
            </a:lvl1pPr>
          </a:lstStyle>
          <a:p>
            <a:fld id="{BA70D6E6-89F2-4735-BACD-441151BD8D72}" type="slidenum">
              <a:rPr lang="es-ES" altLang="es-ES"/>
              <a:pPr/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ransition spd="med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52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52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52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52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52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5pPr>
      <a:lvl6pPr marL="0" marR="0" indent="540109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48130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756152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864175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92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300038" indent="-300038" algn="l" defTabSz="388938" rtl="0" eaLnBrk="0" fontAlgn="base" hangingPunct="0">
        <a:spcBef>
          <a:spcPts val="2788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1pPr>
      <a:lvl2pPr marL="600075" indent="-300038" algn="l" defTabSz="388938" rtl="0" eaLnBrk="0" fontAlgn="base" hangingPunct="0">
        <a:spcBef>
          <a:spcPts val="2788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2pPr>
      <a:lvl3pPr marL="900113" indent="-300038" algn="l" defTabSz="388938" rtl="0" eaLnBrk="0" fontAlgn="base" hangingPunct="0">
        <a:spcBef>
          <a:spcPts val="2788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3pPr>
      <a:lvl4pPr marL="1200150" indent="-300038" algn="l" defTabSz="388938" rtl="0" eaLnBrk="0" fontAlgn="base" hangingPunct="0">
        <a:spcBef>
          <a:spcPts val="2788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4pPr>
      <a:lvl5pPr marL="1500188" indent="-300038" algn="l" defTabSz="388938" rtl="0" eaLnBrk="0" fontAlgn="base" hangingPunct="0">
        <a:spcBef>
          <a:spcPts val="2788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5pPr>
      <a:lvl6pPr marL="1800363" marR="0" indent="-300061" algn="l" defTabSz="390079" rtl="0" latinLnBrk="0">
        <a:lnSpc>
          <a:spcPct val="100000"/>
        </a:lnSpc>
        <a:spcBef>
          <a:spcPts val="2788"/>
        </a:spcBef>
        <a:spcAft>
          <a:spcPts val="0"/>
        </a:spcAft>
        <a:buClrTx/>
        <a:buSzPct val="75000"/>
        <a:buFontTx/>
        <a:buChar char="•"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2100424" marR="0" indent="-300061" algn="l" defTabSz="390079" rtl="0" latinLnBrk="0">
        <a:lnSpc>
          <a:spcPct val="100000"/>
        </a:lnSpc>
        <a:spcBef>
          <a:spcPts val="2788"/>
        </a:spcBef>
        <a:spcAft>
          <a:spcPts val="0"/>
        </a:spcAft>
        <a:buClrTx/>
        <a:buSzPct val="75000"/>
        <a:buFontTx/>
        <a:buChar char="•"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2400484" marR="0" indent="-300061" algn="l" defTabSz="390079" rtl="0" latinLnBrk="0">
        <a:lnSpc>
          <a:spcPct val="100000"/>
        </a:lnSpc>
        <a:spcBef>
          <a:spcPts val="2788"/>
        </a:spcBef>
        <a:spcAft>
          <a:spcPts val="0"/>
        </a:spcAft>
        <a:buClrTx/>
        <a:buSzPct val="75000"/>
        <a:buFontTx/>
        <a:buChar char="•"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2700545" marR="0" indent="-300061" algn="l" defTabSz="390079" rtl="0" latinLnBrk="0">
        <a:lnSpc>
          <a:spcPct val="100000"/>
        </a:lnSpc>
        <a:spcBef>
          <a:spcPts val="2788"/>
        </a:spcBef>
        <a:spcAft>
          <a:spcPts val="0"/>
        </a:spcAft>
        <a:buClrTx/>
        <a:buSzPct val="75000"/>
        <a:buFontTx/>
        <a:buChar char="•"/>
        <a:tabLst/>
        <a:defRPr sz="2457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3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08021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3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16044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3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24066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3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32087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3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40109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3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48130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3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756152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3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864175" algn="ctr" defTabSz="3900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3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1">
            <a:extLst>
              <a:ext uri="{FF2B5EF4-FFF2-40B4-BE49-F238E27FC236}">
                <a16:creationId xmlns:a16="http://schemas.microsoft.com/office/drawing/2014/main" id="{FCB94791-FAFD-469B-89A2-E2C3015A8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137795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asted-image.pdf">
            <a:extLst>
              <a:ext uri="{FF2B5EF4-FFF2-40B4-BE49-F238E27FC236}">
                <a16:creationId xmlns:a16="http://schemas.microsoft.com/office/drawing/2014/main" id="{9F113008-AA0B-40EC-9DF4-16DCDE20CB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0" y="304800"/>
            <a:ext cx="11636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" name="Shape 760">
            <a:extLst>
              <a:ext uri="{FF2B5EF4-FFF2-40B4-BE49-F238E27FC236}">
                <a16:creationId xmlns:a16="http://schemas.microsoft.com/office/drawing/2014/main" id="{082DD309-4244-4870-B52B-27ABCB46E2DC}"/>
              </a:ext>
            </a:extLst>
          </p:cNvPr>
          <p:cNvSpPr/>
          <p:nvPr/>
        </p:nvSpPr>
        <p:spPr>
          <a:xfrm>
            <a:off x="1381125" y="357910"/>
            <a:ext cx="8255000" cy="428767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18000" tIns="18000" rIns="18000" bIns="18000" anchor="ctr">
            <a:spAutoFit/>
          </a:bodyPr>
          <a:lstStyle>
            <a:lvl1pPr algn="l">
              <a:defRPr sz="5500" b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defTabSz="389892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550" kern="0" dirty="0" err="1"/>
              <a:t>Calendari</a:t>
            </a:r>
            <a:r>
              <a:rPr lang="es-ES" sz="2550" kern="0" dirty="0"/>
              <a:t> </a:t>
            </a:r>
            <a:r>
              <a:rPr lang="es-ES" sz="2550" kern="0" dirty="0" err="1"/>
              <a:t>Entitats</a:t>
            </a:r>
            <a:r>
              <a:rPr lang="es-ES" sz="2550" kern="0" dirty="0"/>
              <a:t>  BCN 2º Trimestre   2020/21</a:t>
            </a:r>
            <a:endParaRPr sz="2550" kern="0" dirty="0"/>
          </a:p>
        </p:txBody>
      </p:sp>
      <p:sp>
        <p:nvSpPr>
          <p:cNvPr id="5" name="Shape 761">
            <a:extLst>
              <a:ext uri="{FF2B5EF4-FFF2-40B4-BE49-F238E27FC236}">
                <a16:creationId xmlns:a16="http://schemas.microsoft.com/office/drawing/2014/main" id="{90161493-465B-4004-9C4A-3B131FCD21C8}"/>
              </a:ext>
            </a:extLst>
          </p:cNvPr>
          <p:cNvSpPr/>
          <p:nvPr/>
        </p:nvSpPr>
        <p:spPr>
          <a:xfrm>
            <a:off x="1327794" y="857061"/>
            <a:ext cx="8147050" cy="0"/>
          </a:xfrm>
          <a:prstGeom prst="line">
            <a:avLst/>
          </a:prstGeom>
          <a:ln w="25400">
            <a:solidFill>
              <a:srgbClr val="DCDEE0"/>
            </a:solidFill>
            <a:prstDash val="sysDot"/>
            <a:miter lim="400000"/>
          </a:ln>
        </p:spPr>
        <p:txBody>
          <a:bodyPr lIns="24001" tIns="24001" rIns="24001" bIns="24001" anchor="ctr"/>
          <a:lstStyle/>
          <a:p>
            <a:pPr algn="ctr" defTabSz="389892" fontAlgn="auto" hangingPunct="0">
              <a:spcBef>
                <a:spcPts val="0"/>
              </a:spcBef>
              <a:spcAft>
                <a:spcPts val="0"/>
              </a:spcAft>
              <a:defRPr sz="56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646" kern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Shape 772">
            <a:extLst>
              <a:ext uri="{FF2B5EF4-FFF2-40B4-BE49-F238E27FC236}">
                <a16:creationId xmlns:a16="http://schemas.microsoft.com/office/drawing/2014/main" id="{145AEFCC-E6F4-4BBD-968B-063797C746FC}"/>
              </a:ext>
            </a:extLst>
          </p:cNvPr>
          <p:cNvSpPr/>
          <p:nvPr/>
        </p:nvSpPr>
        <p:spPr>
          <a:xfrm flipV="1">
            <a:off x="10906125" y="1282700"/>
            <a:ext cx="0" cy="362902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24001" tIns="24001" rIns="24001" bIns="24001" anchor="ctr"/>
          <a:lstStyle/>
          <a:p>
            <a:pPr algn="ctr" defTabSz="389892" fontAlgn="auto" hangingPunct="0">
              <a:spcBef>
                <a:spcPts val="0"/>
              </a:spcBef>
              <a:spcAft>
                <a:spcPts val="0"/>
              </a:spcAft>
              <a:defRPr sz="3200"/>
            </a:pPr>
            <a:endParaRPr sz="1512" kern="0">
              <a:latin typeface="+mn-lt"/>
              <a:ea typeface="+mn-ea"/>
              <a:cs typeface="+mn-cs"/>
            </a:endParaRPr>
          </a:p>
        </p:txBody>
      </p:sp>
      <p:sp>
        <p:nvSpPr>
          <p:cNvPr id="23" name="Shape 780">
            <a:extLst>
              <a:ext uri="{FF2B5EF4-FFF2-40B4-BE49-F238E27FC236}">
                <a16:creationId xmlns:a16="http://schemas.microsoft.com/office/drawing/2014/main" id="{5338624A-8B0F-4508-A456-18EEB0EF4A2D}"/>
              </a:ext>
            </a:extLst>
          </p:cNvPr>
          <p:cNvSpPr/>
          <p:nvPr/>
        </p:nvSpPr>
        <p:spPr>
          <a:xfrm flipV="1">
            <a:off x="7883525" y="1282700"/>
            <a:ext cx="46038" cy="48720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24001" tIns="24001" rIns="24001" bIns="24001" anchor="ctr"/>
          <a:lstStyle/>
          <a:p>
            <a:pPr algn="ctr" defTabSz="389892" fontAlgn="auto" hangingPunct="0">
              <a:spcBef>
                <a:spcPts val="0"/>
              </a:spcBef>
              <a:spcAft>
                <a:spcPts val="0"/>
              </a:spcAft>
              <a:defRPr sz="3200"/>
            </a:pPr>
            <a:endParaRPr sz="1512" kern="0">
              <a:latin typeface="+mn-lt"/>
              <a:ea typeface="+mn-ea"/>
              <a:cs typeface="+mn-cs"/>
            </a:endParaRPr>
          </a:p>
        </p:txBody>
      </p:sp>
      <p:sp>
        <p:nvSpPr>
          <p:cNvPr id="27" name="Shape 784">
            <a:extLst>
              <a:ext uri="{FF2B5EF4-FFF2-40B4-BE49-F238E27FC236}">
                <a16:creationId xmlns:a16="http://schemas.microsoft.com/office/drawing/2014/main" id="{8494FD51-7F03-4B89-AD12-9041FFDF46CE}"/>
              </a:ext>
            </a:extLst>
          </p:cNvPr>
          <p:cNvSpPr/>
          <p:nvPr/>
        </p:nvSpPr>
        <p:spPr>
          <a:xfrm flipV="1">
            <a:off x="4975225" y="1282700"/>
            <a:ext cx="46038" cy="4872038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24001" tIns="24001" rIns="24001" bIns="24001" anchor="ctr"/>
          <a:lstStyle/>
          <a:p>
            <a:pPr algn="ctr" defTabSz="389892" fontAlgn="auto" hangingPunct="0">
              <a:spcBef>
                <a:spcPts val="0"/>
              </a:spcBef>
              <a:spcAft>
                <a:spcPts val="0"/>
              </a:spcAft>
              <a:defRPr sz="3200"/>
            </a:pPr>
            <a:endParaRPr sz="1512" ker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15 Tabla">
            <a:extLst>
              <a:ext uri="{FF2B5EF4-FFF2-40B4-BE49-F238E27FC236}">
                <a16:creationId xmlns:a16="http://schemas.microsoft.com/office/drawing/2014/main" id="{ABEC62C4-2EFC-4A31-9400-E51AEA61C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774971"/>
              </p:ext>
            </p:extLst>
          </p:nvPr>
        </p:nvGraphicFramePr>
        <p:xfrm>
          <a:off x="1368425" y="996950"/>
          <a:ext cx="8147050" cy="478948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6148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78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chemeClr val="bg1"/>
                          </a:solidFill>
                        </a:rPr>
                        <a:t>ACTIVITAT</a:t>
                      </a:r>
                    </a:p>
                  </a:txBody>
                  <a:tcPr marT="45718" marB="4571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90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0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BCN 27ª </a:t>
                      </a:r>
                      <a:r>
                        <a:rPr lang="es-ES" sz="1200" b="1" i="0" u="none" strike="noStrike" kern="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Ed. 2021</a:t>
                      </a:r>
                    </a:p>
                  </a:txBody>
                  <a:tcPr marT="45718" marB="4571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21">
                <a:tc>
                  <a:txBody>
                    <a:bodyPr/>
                    <a:lstStyle/>
                    <a:p>
                      <a:pPr marL="0" marR="0" indent="0" algn="l" defTabSz="390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err="1">
                          <a:latin typeface="+mn-lt"/>
                        </a:rPr>
                        <a:t>Deadline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ca-ES" sz="1200" dirty="0"/>
                        <a:t>derivació voluntaris / joves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29 </a:t>
                      </a:r>
                      <a:r>
                        <a:rPr lang="ca-ES" sz="1100" dirty="0"/>
                        <a:t>gener</a:t>
                      </a:r>
                      <a:endParaRPr lang="es-ES" sz="1100" dirty="0"/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615">
                <a:tc>
                  <a:txBody>
                    <a:bodyPr/>
                    <a:lstStyle/>
                    <a:p>
                      <a:pPr marL="0" marR="0" lvl="0" indent="0" algn="l" defTabSz="388938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/>
                        <a:t>Selecció de joves</a:t>
                      </a: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Helvetica Ligh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s-ES" sz="1100" baseline="0" dirty="0"/>
                        <a:t>9,10, 11  </a:t>
                      </a:r>
                      <a:r>
                        <a:rPr lang="ca-ES" sz="1100" dirty="0"/>
                        <a:t>febrer</a:t>
                      </a:r>
                      <a:endParaRPr lang="es-ES" sz="1100" dirty="0"/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15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ca-ES" sz="1200" dirty="0"/>
                        <a:t>Aliança joves seleccionats</a:t>
                      </a: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Helvetica Ligh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marL="0" marR="0" indent="0" algn="ctr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s-ES" sz="1100" dirty="0"/>
                        <a:t>1</a:t>
                      </a:r>
                      <a:r>
                        <a:rPr lang="es-ES" sz="11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 </a:t>
                      </a:r>
                      <a:r>
                        <a:rPr lang="ca-ES" sz="1100" dirty="0"/>
                        <a:t>febrer</a:t>
                      </a:r>
                      <a:endParaRPr lang="es-ES" sz="1100" b="0" i="0" u="none" strike="noStrike" cap="none" spc="0" baseline="0" noProof="0" dirty="0">
                        <a:ln>
                          <a:noFill/>
                        </a:ln>
                        <a:uFillTx/>
                      </a:endParaRP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15"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s-E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Formació</a:t>
                      </a: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sym typeface="Helvetica Light"/>
                        </a:rPr>
                        <a:t> de </a:t>
                      </a:r>
                      <a:r>
                        <a:rPr lang="es-E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voluntaris</a:t>
                      </a:r>
                      <a:r>
                        <a:rPr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** </a:t>
                      </a:r>
                      <a:endParaRPr kumimoji="0" lang="es-E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sym typeface="Helvetica Ligh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23 </a:t>
                      </a:r>
                      <a:r>
                        <a:rPr lang="ca-ES" sz="1100" dirty="0"/>
                        <a:t>febrer</a:t>
                      </a:r>
                      <a:endParaRPr lang="es-ES" sz="1100" b="0" i="0" u="none" strike="noStrike" noProof="0" dirty="0">
                        <a:latin typeface="Helvetica Light"/>
                      </a:endParaRP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387">
                <a:tc>
                  <a:txBody>
                    <a:bodyPr/>
                    <a:lstStyle/>
                    <a:p>
                      <a:pPr marL="0" marR="0" indent="0" algn="l" defTabSz="390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/>
                        <a:t>Sessió 1: presa de contacte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4 </a:t>
                      </a:r>
                      <a:r>
                        <a:rPr lang="ca-ES" sz="1100" dirty="0"/>
                        <a:t>març</a:t>
                      </a:r>
                      <a:endParaRPr lang="es-ES" sz="1100" dirty="0"/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615">
                <a:tc>
                  <a:txBody>
                    <a:bodyPr/>
                    <a:lstStyle/>
                    <a:p>
                      <a:pPr marL="0" marR="0" indent="0" algn="l" defTabSz="390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/>
                        <a:t>Sessió 2: presentació de l'empresa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11 </a:t>
                      </a:r>
                      <a:r>
                        <a:rPr lang="es-ES" sz="1100"/>
                        <a:t>març</a:t>
                      </a:r>
                      <a:endParaRPr lang="es-ES" sz="1100" dirty="0"/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500">
                <a:tc>
                  <a:txBody>
                    <a:bodyPr/>
                    <a:lstStyle/>
                    <a:p>
                      <a:pPr marL="0" marR="0" indent="0" algn="l" defTabSz="390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/>
                        <a:t>Sessió 3: sector d'interès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18 </a:t>
                      </a:r>
                      <a:r>
                        <a:rPr lang="ca-ES" sz="1100" dirty="0"/>
                        <a:t>març</a:t>
                      </a:r>
                      <a:endParaRPr lang="es-ES" sz="1100" dirty="0"/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221">
                <a:tc>
                  <a:txBody>
                    <a:bodyPr/>
                    <a:lstStyle/>
                    <a:p>
                      <a:pPr marL="0" marR="0" indent="0" algn="l" defTabSz="390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/>
                        <a:t>Sessió 4: recursos humans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25 </a:t>
                      </a:r>
                      <a:r>
                        <a:rPr lang="ca-ES" sz="1100" dirty="0"/>
                        <a:t>març</a:t>
                      </a:r>
                      <a:endParaRPr lang="es-ES" sz="1100" dirty="0"/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221">
                <a:tc>
                  <a:txBody>
                    <a:bodyPr/>
                    <a:lstStyle/>
                    <a:p>
                      <a:pPr marL="0" marR="0" indent="0" algn="l" defTabSz="390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/>
                        <a:t>Sessió 5: projecte personal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8 abril</a:t>
                      </a: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691">
                <a:tc>
                  <a:txBody>
                    <a:bodyPr/>
                    <a:lstStyle/>
                    <a:p>
                      <a:pPr marL="0" marR="0" lvl="0" indent="0" algn="l" defTabSz="390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/>
                        <a:t>Sessió 6: esdeveniment final projecte **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14</a:t>
                      </a:r>
                      <a:r>
                        <a:rPr lang="es-ES" sz="1100" baseline="0" dirty="0"/>
                        <a:t> abril</a:t>
                      </a:r>
                      <a:endParaRPr lang="es-ES" sz="1100" dirty="0"/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C261873E-A7D7-44E1-AA16-CD0F722251AE}"/>
              </a:ext>
            </a:extLst>
          </p:cNvPr>
          <p:cNvSpPr txBox="1"/>
          <p:nvPr/>
        </p:nvSpPr>
        <p:spPr>
          <a:xfrm>
            <a:off x="782216" y="5969235"/>
            <a:ext cx="9659732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8255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/>
              </a:rPr>
              <a:t>.</a:t>
            </a:r>
            <a:endParaRPr lang="es-ES" sz="12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2216" y="6014349"/>
            <a:ext cx="9842500" cy="14941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hangingPunct="0"/>
            <a:r>
              <a:rPr kumimoji="0" lang="ca-ES" altLang="es-E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IMPORTANT: ** Aquestes dates són fixes i d'assistència obligatòria per part </a:t>
            </a:r>
            <a:r>
              <a:rPr lang="ca-ES" altLang="es-ES" sz="1200" dirty="0">
                <a:solidFill>
                  <a:srgbClr val="202124"/>
                </a:solidFill>
                <a:latin typeface="inherit"/>
              </a:rPr>
              <a:t>del voluntari </a:t>
            </a:r>
            <a:r>
              <a:rPr kumimoji="0" lang="ca-ES" altLang="es-E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per a participar en el projecte.</a:t>
            </a:r>
            <a:r>
              <a:rPr lang="ca-ES" altLang="es-ES" sz="1200" dirty="0">
                <a:solidFill>
                  <a:schemeClr val="tx1"/>
                </a:solidFill>
                <a:latin typeface="Arial"/>
              </a:rPr>
              <a:t> </a:t>
            </a:r>
            <a:endParaRPr kumimoji="0" lang="ca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ea8fbb-b982-47fb-b6ea-12bab48739a1">PA6EEX6NWQYQ-139980429-254965</_dlc_DocId>
    <_dlc_DocIdUrl xmlns="67ea8fbb-b982-47fb-b6ea-12bab48739a1">
      <Url>https://fundacionexit.sharepoint.com/sites/fundacionexit/_layouts/15/DocIdRedir.aspx?ID=PA6EEX6NWQYQ-139980429-254965</Url>
      <Description>PA6EEX6NWQYQ-139980429-254965</Description>
    </_dlc_DocIdUrl>
    <fecha xmlns="e99ef8be-2df5-42f9-a57d-281cc744a68e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B320FA76F635419F71FB59B0D29036" ma:contentTypeVersion="15" ma:contentTypeDescription="Crea un document nou" ma:contentTypeScope="" ma:versionID="aeb7ebb1fdd59d84a112f380d9e063cb">
  <xsd:schema xmlns:xsd="http://www.w3.org/2001/XMLSchema" xmlns:xs="http://www.w3.org/2001/XMLSchema" xmlns:p="http://schemas.microsoft.com/office/2006/metadata/properties" xmlns:ns2="e99ef8be-2df5-42f9-a57d-281cc744a68e" xmlns:ns3="67ea8fbb-b982-47fb-b6ea-12bab48739a1" targetNamespace="http://schemas.microsoft.com/office/2006/metadata/properties" ma:root="true" ma:fieldsID="4be83ba3b9f0fbb80130b4bbc6cec53f" ns2:_="" ns3:_="">
    <xsd:import namespace="e99ef8be-2df5-42f9-a57d-281cc744a68e"/>
    <xsd:import namespace="67ea8fbb-b982-47fb-b6ea-12bab48739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fecha" minOccurs="0"/>
                <xsd:element ref="ns2:MediaServiceEventHashCode" minOccurs="0"/>
                <xsd:element ref="ns2:MediaServiceGenerationTime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ef8be-2df5-42f9-a57d-281cc744a6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fecha" ma:index="16" nillable="true" ma:displayName="fecha" ma:format="DateTime" ma:internalName="fecha">
      <xsd:simpleType>
        <xsd:restriction base="dms:DateTim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a8fbb-b982-47fb-b6ea-12bab48739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t amb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'ha compartit amb detalls" ma:description="" ma:internalName="SharedWithDetails" ma:readOnly="true">
      <xsd:simpleType>
        <xsd:restriction base="dms:Note">
          <xsd:maxLength value="255"/>
        </xsd:restriction>
      </xsd:simpleType>
    </xsd:element>
    <xsd:element name="_dlc_DocId" ma:index="19" nillable="true" ma:displayName="Valor de l'ID de document" ma:description="Valor de l'ID de document assignat a aquest element." ma:internalName="_dlc_DocId" ma:readOnly="true">
      <xsd:simpleType>
        <xsd:restriction base="dms:Text"/>
      </xsd:simpleType>
    </xsd:element>
    <xsd:element name="_dlc_DocIdUrl" ma:index="20" nillable="true" ma:displayName="ID de document" ma:description="Enllaç permanent a aques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E119E1-5654-439A-8AF9-B57B3FF96D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42C319-2F12-4191-A018-2A41B749E9B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41A42A2-42FB-424D-A68D-4C0D8FA367D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B951DC7-2DC7-4EE8-AF79-0B802F1628FD}">
  <ds:schemaRefs>
    <ds:schemaRef ds:uri="e99ef8be-2df5-42f9-a57d-281cc744a68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67ea8fbb-b982-47fb-b6ea-12bab48739a1"/>
    <ds:schemaRef ds:uri="http://purl.org/dc/terms/"/>
    <ds:schemaRef ds:uri="http://purl.org/dc/elements/1.1/"/>
  </ds:schemaRefs>
</ds:datastoreItem>
</file>

<file path=customXml/itemProps5.xml><?xml version="1.0" encoding="utf-8"?>
<ds:datastoreItem xmlns:ds="http://schemas.openxmlformats.org/officeDocument/2006/customXml" ds:itemID="{D924537A-B7F8-4E9E-814F-20BA982D40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9ef8be-2df5-42f9-a57d-281cc744a68e"/>
    <ds:schemaRef ds:uri="67ea8fbb-b982-47fb-b6ea-12bab48739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105</Words>
  <Application>Microsoft Macintosh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Gill Sans</vt:lpstr>
      <vt:lpstr>Helvetica</vt:lpstr>
      <vt:lpstr>Helvetica Light</vt:lpstr>
      <vt:lpstr>Helvetica Neue</vt:lpstr>
      <vt:lpstr>inherit</vt:lpstr>
      <vt:lpstr>Source Sans Pro Black</vt:lpstr>
      <vt:lpstr>Source Sans Pro Light</vt:lpstr>
      <vt:lpstr>White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Nacho</dc:creator>
  <cp:lastModifiedBy>Marta Riera Serra</cp:lastModifiedBy>
  <cp:revision>188</cp:revision>
  <dcterms:modified xsi:type="dcterms:W3CDTF">2020-12-21T12:22:20Z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PA6EEX6NWQYQ-139980429-45011</vt:lpwstr>
  </property>
  <property fmtid="{D5CDD505-2E9C-101B-9397-08002B2CF9AE}" pid="3" name="_dlc_DocIdItemGuid">
    <vt:lpwstr>b593f2d6-5a70-4a3e-ac74-331f590be4d7</vt:lpwstr>
  </property>
  <property fmtid="{D5CDD505-2E9C-101B-9397-08002B2CF9AE}" pid="4" name="_dlc_DocIdUrl">
    <vt:lpwstr>https://fundacionexit.sharepoint.com/sites/fundacionexit/_layouts/15/DocIdRedir.aspx?ID=PA6EEX6NWQYQ-139980429-45011, PA6EEX6NWQYQ-139980429-45011</vt:lpwstr>
  </property>
  <property fmtid="{D5CDD505-2E9C-101B-9397-08002B2CF9AE}" pid="5" name="ContentTypeId">
    <vt:lpwstr>0x01010073B320FA76F635419F71FB59B0D29036</vt:lpwstr>
  </property>
</Properties>
</file>