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7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1A503-7751-4ECA-B353-CA7709B18502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GB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707C0-78E3-4859-A533-02845797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59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A76A0-DBF1-4CB4-8D8D-286D7B38BE0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82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pçalera de la secci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071154" y="888274"/>
            <a:ext cx="7680960" cy="3161211"/>
          </a:xfrm>
        </p:spPr>
        <p:txBody>
          <a:bodyPr/>
          <a:lstStyle/>
          <a:p>
            <a:r>
              <a:rPr lang="ca-ES" sz="4800" dirty="0" smtClean="0"/>
              <a:t>Programa Innovació </a:t>
            </a:r>
            <a:br>
              <a:rPr lang="ca-ES" sz="4800" dirty="0" smtClean="0"/>
            </a:br>
            <a:r>
              <a:rPr lang="ca-ES" sz="4800" dirty="0" smtClean="0"/>
              <a:t>L’Art de </a:t>
            </a:r>
            <a:r>
              <a:rPr lang="ca-ES" sz="4800" dirty="0" smtClean="0"/>
              <a:t>Parlar</a:t>
            </a:r>
            <a:br>
              <a:rPr lang="ca-ES" sz="4800" dirty="0" smtClean="0"/>
            </a:br>
            <a:r>
              <a:rPr lang="ca-ES" sz="4800" smtClean="0"/>
              <a:t/>
            </a:r>
            <a:br>
              <a:rPr lang="ca-ES" sz="4800" smtClean="0"/>
            </a:br>
            <a:r>
              <a:rPr lang="ca-ES" sz="2000" smtClean="0"/>
              <a:t>10 </a:t>
            </a:r>
            <a:r>
              <a:rPr lang="ca-ES" sz="2000" dirty="0" smtClean="0"/>
              <a:t>Juny de 2020 a les 11 hores</a:t>
            </a:r>
            <a:endParaRPr lang="en-GB" sz="4800" dirty="0"/>
          </a:p>
        </p:txBody>
      </p:sp>
      <p:pic>
        <p:nvPicPr>
          <p:cNvPr id="6" name="Imat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1520" y="4346441"/>
            <a:ext cx="1630000" cy="1260534"/>
          </a:xfrm>
          <a:prstGeom prst="rect">
            <a:avLst/>
          </a:prstGeom>
        </p:spPr>
      </p:pic>
      <p:pic>
        <p:nvPicPr>
          <p:cNvPr id="8" name="Imat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8687" y="4576239"/>
            <a:ext cx="1658356" cy="800939"/>
          </a:xfrm>
          <a:prstGeom prst="rect">
            <a:avLst/>
          </a:prstGeom>
        </p:spPr>
      </p:pic>
      <p:pic>
        <p:nvPicPr>
          <p:cNvPr id="9" name="Imat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6103" y="4823612"/>
            <a:ext cx="3095897" cy="521457"/>
          </a:xfrm>
          <a:prstGeom prst="rect">
            <a:avLst/>
          </a:prstGeom>
        </p:spPr>
      </p:pic>
      <p:sp>
        <p:nvSpPr>
          <p:cNvPr id="7" name="AutoShape 6" descr="https://odissea.xtec.cat/draftfile.php/325182/user/draft/886807445/LOGO_MNAC.png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1201783" y="4375411"/>
            <a:ext cx="9784205" cy="111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1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400" b="1" dirty="0" smtClean="0"/>
              <a:t>Programa </a:t>
            </a:r>
            <a:r>
              <a:rPr lang="ca-ES" sz="2400" b="1" dirty="0"/>
              <a:t>Innovació L’Art de </a:t>
            </a:r>
            <a:r>
              <a:rPr lang="ca-ES" sz="2400" b="1" dirty="0" smtClean="0"/>
              <a:t>Parlar</a:t>
            </a:r>
            <a:br>
              <a:rPr lang="ca-ES" sz="2400" b="1" dirty="0" smtClean="0"/>
            </a:br>
            <a:r>
              <a:rPr lang="ca-ES" sz="2400" b="1" dirty="0"/>
              <a:t/>
            </a:r>
            <a:br>
              <a:rPr lang="ca-ES" sz="2400" b="1" dirty="0"/>
            </a:br>
            <a:r>
              <a:rPr lang="ca-ES" sz="2400" b="1" dirty="0" smtClean="0"/>
              <a:t/>
            </a:r>
            <a:br>
              <a:rPr lang="ca-ES" sz="2400" b="1" dirty="0" smtClean="0"/>
            </a:br>
            <a:r>
              <a:rPr lang="ca-ES" sz="2400" b="1" dirty="0" smtClean="0"/>
              <a:t>Contingut de la Jornada</a:t>
            </a:r>
            <a:endParaRPr lang="en-GB" sz="2400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- </a:t>
            </a:r>
            <a:r>
              <a:rPr lang="en-GB" dirty="0" err="1"/>
              <a:t>Benvinguda</a:t>
            </a:r>
            <a:r>
              <a:rPr lang="en-GB" dirty="0"/>
              <a:t> per part del Subdirector,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Josep</a:t>
            </a:r>
            <a:r>
              <a:rPr lang="en-GB" dirty="0"/>
              <a:t> </a:t>
            </a:r>
            <a:r>
              <a:rPr lang="en-GB" dirty="0" err="1"/>
              <a:t>Lluís</a:t>
            </a:r>
            <a:r>
              <a:rPr lang="en-GB" dirty="0"/>
              <a:t> Serrano.</a:t>
            </a:r>
          </a:p>
          <a:p>
            <a:r>
              <a:rPr lang="en-GB" dirty="0"/>
              <a:t>- </a:t>
            </a:r>
            <a:r>
              <a:rPr lang="en-GB" dirty="0" err="1"/>
              <a:t>Desenvolupament</a:t>
            </a:r>
            <a:r>
              <a:rPr lang="en-GB" dirty="0"/>
              <a:t> de la </a:t>
            </a:r>
            <a:r>
              <a:rPr lang="en-GB" dirty="0" err="1"/>
              <a:t>jornada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algunes</a:t>
            </a:r>
            <a:r>
              <a:rPr lang="en-GB" dirty="0"/>
              <a:t> </a:t>
            </a:r>
            <a:r>
              <a:rPr lang="en-GB" dirty="0" err="1"/>
              <a:t>consideracions</a:t>
            </a:r>
            <a:r>
              <a:rPr lang="en-GB" dirty="0"/>
              <a:t>.</a:t>
            </a:r>
          </a:p>
          <a:p>
            <a:r>
              <a:rPr lang="en-GB" dirty="0"/>
              <a:t>- Torn </a:t>
            </a:r>
            <a:r>
              <a:rPr lang="en-GB" dirty="0" err="1"/>
              <a:t>obert</a:t>
            </a:r>
            <a:r>
              <a:rPr lang="en-GB" dirty="0"/>
              <a:t> a </a:t>
            </a:r>
            <a:r>
              <a:rPr lang="en-GB" dirty="0" err="1"/>
              <a:t>cada</a:t>
            </a:r>
            <a:r>
              <a:rPr lang="en-GB" dirty="0"/>
              <a:t> un </a:t>
            </a:r>
            <a:r>
              <a:rPr lang="en-GB" dirty="0" err="1"/>
              <a:t>dels</a:t>
            </a:r>
            <a:r>
              <a:rPr lang="en-GB" dirty="0"/>
              <a:t> centres </a:t>
            </a:r>
            <a:r>
              <a:rPr lang="en-GB" dirty="0" err="1"/>
              <a:t>i</a:t>
            </a:r>
            <a:r>
              <a:rPr lang="en-GB" dirty="0"/>
              <a:t> participants a la </a:t>
            </a:r>
            <a:r>
              <a:rPr lang="en-GB" dirty="0" err="1"/>
              <a:t>jornada</a:t>
            </a:r>
            <a:endParaRPr lang="en-GB" dirty="0"/>
          </a:p>
          <a:p>
            <a:r>
              <a:rPr lang="en-GB" dirty="0"/>
              <a:t>- </a:t>
            </a:r>
            <a:r>
              <a:rPr lang="en-GB" dirty="0" err="1"/>
              <a:t>Presentació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retorn</a:t>
            </a:r>
            <a:r>
              <a:rPr lang="en-GB" dirty="0"/>
              <a:t> de la </a:t>
            </a:r>
            <a:r>
              <a:rPr lang="en-GB" dirty="0" err="1"/>
              <a:t>fitxa</a:t>
            </a:r>
            <a:r>
              <a:rPr lang="en-GB" dirty="0"/>
              <a:t> 6 </a:t>
            </a:r>
            <a:r>
              <a:rPr lang="en-GB" dirty="0" err="1"/>
              <a:t>en</a:t>
            </a:r>
            <a:r>
              <a:rPr lang="en-GB" dirty="0"/>
              <a:t> forma de </a:t>
            </a:r>
            <a:r>
              <a:rPr lang="en-GB" dirty="0" err="1"/>
              <a:t>parafraseig</a:t>
            </a:r>
            <a:endParaRPr lang="en-GB" dirty="0"/>
          </a:p>
          <a:p>
            <a:r>
              <a:rPr lang="en-GB" dirty="0"/>
              <a:t>- </a:t>
            </a:r>
            <a:r>
              <a:rPr lang="en-GB" dirty="0" err="1"/>
              <a:t>Retorn</a:t>
            </a:r>
            <a:r>
              <a:rPr lang="en-GB" dirty="0"/>
              <a:t> del </a:t>
            </a:r>
            <a:r>
              <a:rPr lang="en-GB" dirty="0" err="1"/>
              <a:t>buidatge</a:t>
            </a:r>
            <a:r>
              <a:rPr lang="en-GB" dirty="0"/>
              <a:t> del </a:t>
            </a:r>
            <a:r>
              <a:rPr lang="en-GB" dirty="0" err="1"/>
              <a:t>qüestionari</a:t>
            </a:r>
            <a:endParaRPr lang="en-GB" dirty="0"/>
          </a:p>
          <a:p>
            <a:r>
              <a:rPr lang="en-GB" dirty="0"/>
              <a:t>- </a:t>
            </a:r>
            <a:r>
              <a:rPr lang="en-GB" dirty="0" err="1"/>
              <a:t>Necessitats</a:t>
            </a:r>
            <a:r>
              <a:rPr lang="en-GB" dirty="0"/>
              <a:t> formatives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implementació</a:t>
            </a:r>
            <a:r>
              <a:rPr lang="en-GB" dirty="0"/>
              <a:t> del </a:t>
            </a:r>
            <a:r>
              <a:rPr lang="en-GB" dirty="0" err="1"/>
              <a:t>projecte</a:t>
            </a:r>
            <a:r>
              <a:rPr lang="en-GB" dirty="0"/>
              <a:t> al centre</a:t>
            </a:r>
          </a:p>
          <a:p>
            <a:r>
              <a:rPr lang="en-GB" dirty="0"/>
              <a:t>- </a:t>
            </a:r>
            <a:r>
              <a:rPr lang="en-GB" dirty="0" err="1"/>
              <a:t>Altres</a:t>
            </a:r>
            <a:r>
              <a:rPr lang="en-GB" dirty="0"/>
              <a:t> </a:t>
            </a:r>
            <a:r>
              <a:rPr lang="en-GB" dirty="0" err="1"/>
              <a:t>qüestions</a:t>
            </a:r>
            <a:r>
              <a:rPr lang="en-GB" dirty="0"/>
              <a:t> per al curs </a:t>
            </a:r>
            <a:r>
              <a:rPr lang="en-GB" dirty="0" err="1"/>
              <a:t>vinent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26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69</TotalTime>
  <Words>77</Words>
  <Application>Microsoft Office PowerPoint</Application>
  <PresentationFormat>Pantalla panoràmica</PresentationFormat>
  <Paragraphs>13</Paragraphs>
  <Slides>2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5" baseType="lpstr">
      <vt:lpstr>Calibri</vt:lpstr>
      <vt:lpstr>Franklin Gothic Book</vt:lpstr>
      <vt:lpstr>Crop</vt:lpstr>
      <vt:lpstr>Programa Innovació  L’Art de Parlar  10 Juny de 2020 a les 11 hores</vt:lpstr>
      <vt:lpstr>Programa Innovació L’Art de Parlar   Contingut de la Jornada</vt:lpstr>
    </vt:vector>
  </TitlesOfParts>
  <Company>Departament d'Educació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Innovació  L’Art de Parlar</dc:title>
  <dc:creator>ESPAISSCE2</dc:creator>
  <cp:lastModifiedBy>ESPAISSCE2</cp:lastModifiedBy>
  <cp:revision>7</cp:revision>
  <dcterms:created xsi:type="dcterms:W3CDTF">2020-06-08T20:28:06Z</dcterms:created>
  <dcterms:modified xsi:type="dcterms:W3CDTF">2020-06-10T07:41:56Z</dcterms:modified>
</cp:coreProperties>
</file>