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11"/>
    <p:restoredTop sz="94694"/>
  </p:normalViewPr>
  <p:slideViewPr>
    <p:cSldViewPr>
      <p:cViewPr>
        <p:scale>
          <a:sx n="118" d="100"/>
          <a:sy n="118" d="100"/>
        </p:scale>
        <p:origin x="-22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92EA-3902-4477-AD7E-7A4CC50AE89A}" type="datetimeFigureOut">
              <a:rPr lang="ca-ES" smtClean="0"/>
              <a:t>18/06/2021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E52A-954D-4326-BED4-91EEBB0416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635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92EA-3902-4477-AD7E-7A4CC50AE89A}" type="datetimeFigureOut">
              <a:rPr lang="ca-ES" smtClean="0"/>
              <a:t>18/06/2021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E52A-954D-4326-BED4-91EEBB0416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385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92EA-3902-4477-AD7E-7A4CC50AE89A}" type="datetimeFigureOut">
              <a:rPr lang="ca-ES" smtClean="0"/>
              <a:t>18/06/2021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E52A-954D-4326-BED4-91EEBB0416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5901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92EA-3902-4477-AD7E-7A4CC50AE89A}" type="datetimeFigureOut">
              <a:rPr lang="ca-ES" smtClean="0"/>
              <a:t>18/06/2021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E52A-954D-4326-BED4-91EEBB0416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121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92EA-3902-4477-AD7E-7A4CC50AE89A}" type="datetimeFigureOut">
              <a:rPr lang="ca-ES" smtClean="0"/>
              <a:t>18/06/2021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E52A-954D-4326-BED4-91EEBB0416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1916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92EA-3902-4477-AD7E-7A4CC50AE89A}" type="datetimeFigureOut">
              <a:rPr lang="ca-ES" smtClean="0"/>
              <a:t>18/06/2021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E52A-954D-4326-BED4-91EEBB0416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576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92EA-3902-4477-AD7E-7A4CC50AE89A}" type="datetimeFigureOut">
              <a:rPr lang="ca-ES" smtClean="0"/>
              <a:t>18/06/2021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E52A-954D-4326-BED4-91EEBB0416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9611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92EA-3902-4477-AD7E-7A4CC50AE89A}" type="datetimeFigureOut">
              <a:rPr lang="ca-ES" smtClean="0"/>
              <a:t>18/06/2021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E52A-954D-4326-BED4-91EEBB0416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4736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92EA-3902-4477-AD7E-7A4CC50AE89A}" type="datetimeFigureOut">
              <a:rPr lang="ca-ES" smtClean="0"/>
              <a:t>18/06/2021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E52A-954D-4326-BED4-91EEBB0416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9116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92EA-3902-4477-AD7E-7A4CC50AE89A}" type="datetimeFigureOut">
              <a:rPr lang="ca-ES" smtClean="0"/>
              <a:t>18/06/2021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E52A-954D-4326-BED4-91EEBB0416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438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692EA-3902-4477-AD7E-7A4CC50AE89A}" type="datetimeFigureOut">
              <a:rPr lang="ca-ES" smtClean="0"/>
              <a:t>18/06/2021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E52A-954D-4326-BED4-91EEBB0416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5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692EA-3902-4477-AD7E-7A4CC50AE89A}" type="datetimeFigureOut">
              <a:rPr lang="ca-ES" smtClean="0"/>
              <a:t>18/06/2021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1E52A-954D-4326-BED4-91EEBB0416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698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912224" cy="1470025"/>
          </a:xfrm>
        </p:spPr>
        <p:txBody>
          <a:bodyPr/>
          <a:lstStyle/>
          <a:p>
            <a:r>
              <a:rPr lang="ca-ES" b="1" dirty="0">
                <a:solidFill>
                  <a:schemeClr val="tx2"/>
                </a:solidFill>
              </a:rPr>
              <a:t>Coneguem l’Estany </a:t>
            </a:r>
            <a:r>
              <a:rPr lang="ca-ES" b="1" dirty="0" smtClean="0">
                <a:solidFill>
                  <a:schemeClr val="tx2"/>
                </a:solidFill>
              </a:rPr>
              <a:t>de Banyoles</a:t>
            </a:r>
            <a:endParaRPr lang="ca-ES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Estany de Banyoles - Viquipèdia, l'enciclopèdia lli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69061"/>
            <a:ext cx="7776864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FERTA FORMATIVA DEL CFA PLA DE L'ESTANY PEL CURS 2014/15 &gt; Servei d 'Educaci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16" y="6021288"/>
            <a:ext cx="226024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ol 1"/>
          <p:cNvSpPr txBox="1">
            <a:spLocks/>
          </p:cNvSpPr>
          <p:nvPr/>
        </p:nvSpPr>
        <p:spPr>
          <a:xfrm>
            <a:off x="5364088" y="4293096"/>
            <a:ext cx="32598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800" b="1" dirty="0">
                <a:solidFill>
                  <a:schemeClr val="tx2"/>
                </a:solidFill>
              </a:rPr>
              <a:t>Apadrinem el nostre patrimoni</a:t>
            </a:r>
          </a:p>
        </p:txBody>
      </p:sp>
    </p:spTree>
    <p:extLst>
      <p:ext uri="{BB962C8B-B14F-4D97-AF65-F5344CB8AC3E}">
        <p14:creationId xmlns:p14="http://schemas.microsoft.com/office/powerpoint/2010/main" val="2967673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contingut 2"/>
          <p:cNvSpPr txBox="1">
            <a:spLocks/>
          </p:cNvSpPr>
          <p:nvPr/>
        </p:nvSpPr>
        <p:spPr>
          <a:xfrm>
            <a:off x="322904" y="260648"/>
            <a:ext cx="8229600" cy="2079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a-ES" sz="4400" b="1" dirty="0">
                <a:solidFill>
                  <a:schemeClr val="tx2">
                    <a:lumMod val="75000"/>
                  </a:schemeClr>
                </a:solidFill>
              </a:rPr>
              <a:t>Segona setmana </a:t>
            </a:r>
            <a:endParaRPr lang="ca-E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a-ES" sz="2400" b="1" dirty="0">
                <a:solidFill>
                  <a:schemeClr val="tx2">
                    <a:lumMod val="75000"/>
                  </a:schemeClr>
                </a:solidFill>
              </a:rPr>
              <a:t>Dilluns 15/3/2021</a:t>
            </a:r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38427"/>
              </p:ext>
            </p:extLst>
          </p:nvPr>
        </p:nvGraphicFramePr>
        <p:xfrm>
          <a:off x="379596" y="1897772"/>
          <a:ext cx="8172908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6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96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3754"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Hora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15:00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Organització dels  grups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15:30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Presentació de</a:t>
                      </a:r>
                      <a:r>
                        <a:rPr lang="ca-ES" sz="1400" baseline="0" dirty="0"/>
                        <a:t> l’APP a càrrec de </a:t>
                      </a:r>
                      <a:r>
                        <a:rPr lang="ca-ES" sz="1400" baseline="0" dirty="0" err="1"/>
                        <a:t>Sixtemia</a:t>
                      </a:r>
                      <a:r>
                        <a:rPr lang="ca-ES" sz="1400" baseline="0" dirty="0"/>
                        <a:t>.</a:t>
                      </a: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17:00</a:t>
                      </a:r>
                      <a:r>
                        <a:rPr lang="ca-ES" sz="1400" baseline="0" dirty="0"/>
                        <a:t> –20:  00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Treball</a:t>
                      </a:r>
                      <a:r>
                        <a:rPr lang="ca-ES" sz="1400" baseline="0" dirty="0"/>
                        <a:t> de m</a:t>
                      </a:r>
                      <a:r>
                        <a:rPr lang="ca-ES" sz="1400" dirty="0"/>
                        <a:t>untatge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idor de contingut 2"/>
          <p:cNvSpPr txBox="1">
            <a:spLocks/>
          </p:cNvSpPr>
          <p:nvPr/>
        </p:nvSpPr>
        <p:spPr>
          <a:xfrm>
            <a:off x="358530" y="3697089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400" b="1" dirty="0">
                <a:solidFill>
                  <a:schemeClr val="tx2">
                    <a:lumMod val="75000"/>
                  </a:schemeClr>
                </a:solidFill>
              </a:rPr>
              <a:t>Dimarts 16/3/2021 - Dimecres 17/03/2021 - Dijous 18/03/2021</a:t>
            </a:r>
          </a:p>
        </p:txBody>
      </p:sp>
      <p:graphicFrame>
        <p:nvGraphicFramePr>
          <p:cNvPr id="7" name="Tau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40082"/>
              </p:ext>
            </p:extLst>
          </p:nvPr>
        </p:nvGraphicFramePr>
        <p:xfrm>
          <a:off x="449747" y="4178875"/>
          <a:ext cx="817290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487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4832"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Hora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15:00 – 16:30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Treball de muntatge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16:30 -</a:t>
                      </a:r>
                      <a:r>
                        <a:rPr lang="ca-ES" sz="1400" baseline="0" dirty="0"/>
                        <a:t> 18:00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Treball de muntatge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18:00 - 18:30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Pausa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18:30 – 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Treball de muntatge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2" descr="Un servicio integral en la informática y la programación – NOW IDE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452">
            <a:off x="6723659" y="5426417"/>
            <a:ext cx="2091403" cy="109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2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474" y="116632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000" b="1" dirty="0" smtClean="0">
                <a:solidFill>
                  <a:schemeClr val="tx2">
                    <a:lumMod val="75000"/>
                  </a:schemeClr>
                </a:solidFill>
              </a:rPr>
              <a:t>Algunes fotografies...</a:t>
            </a:r>
            <a:endParaRPr lang="es-ES" sz="4000" dirty="0"/>
          </a:p>
        </p:txBody>
      </p:sp>
      <p:pic>
        <p:nvPicPr>
          <p:cNvPr id="2" name="Picture 2" descr="P:\CURS 2020-2021\Projecte innovació\FOTOS MAKING OFF\Estanys i flora i fauna\IMG_20210311_154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2" y="3429000"/>
            <a:ext cx="3649133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CURS 2020-2021\Projecte innovació\FOTOS MAKING OFF\llegendes\IMG_20210311_185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50724"/>
            <a:ext cx="4104324" cy="230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:\CURS 2020-2021\Projecte innovació\FOTOS MAKING OFF\Pesqueres i recs\20210308_170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9" y="1196752"/>
            <a:ext cx="4197275" cy="19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:\CURS 2020-2021\Projecte innovació\FOTOS MAKING OFF\Sta Maria\image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2244722" cy="168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:\CURS 2020-2021\Projecte innovació\FOTOS MAKING OFF\Pesqueres i recs\20210308_1722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13" y="5085184"/>
            <a:ext cx="3209996" cy="152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5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040949" cy="5408835"/>
          </a:xfrm>
          <a:prstGeom prst="rect">
            <a:avLst/>
          </a:prstGeom>
        </p:spPr>
      </p:pic>
      <p:sp>
        <p:nvSpPr>
          <p:cNvPr id="5" name="Títol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a-ES" sz="4000" b="1" dirty="0">
                <a:solidFill>
                  <a:schemeClr val="tx2"/>
                </a:solidFill>
              </a:rPr>
              <a:t>Aplicació informàtica</a:t>
            </a:r>
          </a:p>
        </p:txBody>
      </p:sp>
      <p:cxnSp>
        <p:nvCxnSpPr>
          <p:cNvPr id="11" name="Connector recte 10"/>
          <p:cNvCxnSpPr/>
          <p:nvPr/>
        </p:nvCxnSpPr>
        <p:spPr>
          <a:xfrm flipV="1">
            <a:off x="4259801" y="4941168"/>
            <a:ext cx="1391073" cy="12969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QuadreDeText 12"/>
          <p:cNvSpPr txBox="1"/>
          <p:nvPr/>
        </p:nvSpPr>
        <p:spPr>
          <a:xfrm rot="19068722">
            <a:off x="4107712" y="5467482"/>
            <a:ext cx="2102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/>
              <a:t>A GAUDIR-LA !</a:t>
            </a:r>
            <a:endParaRPr lang="es-ES" sz="2400" b="1" dirty="0"/>
          </a:p>
        </p:txBody>
      </p:sp>
      <p:cxnSp>
        <p:nvCxnSpPr>
          <p:cNvPr id="14" name="Connector recte 13"/>
          <p:cNvCxnSpPr/>
          <p:nvPr/>
        </p:nvCxnSpPr>
        <p:spPr>
          <a:xfrm flipV="1">
            <a:off x="4715436" y="5347634"/>
            <a:ext cx="1343144" cy="12479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or recte 17"/>
          <p:cNvCxnSpPr/>
          <p:nvPr/>
        </p:nvCxnSpPr>
        <p:spPr>
          <a:xfrm flipV="1">
            <a:off x="4691471" y="5286770"/>
            <a:ext cx="1343144" cy="12479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3718380"/>
            <a:ext cx="1584176" cy="2816312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77331"/>
            <a:ext cx="2091546" cy="3718304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194421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7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moltes gracies | Felicitats, Frases, Positivo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14435"/>
            <a:ext cx="6696744" cy="543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FERTA FORMATIVA DEL CFA PLA DE L'ESTANY PEL CURS 2014/15 &gt; Servei d 'Educaci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16" y="6021288"/>
            <a:ext cx="226024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2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42391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a-ES" sz="4000" b="1" dirty="0">
                <a:solidFill>
                  <a:schemeClr val="tx2"/>
                </a:solidFill>
              </a:rPr>
              <a:t>Què és?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76399" y="1700808"/>
            <a:ext cx="8440489" cy="230425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ca-ES" sz="7200" b="1" dirty="0"/>
              <a:t>És un projecte basat a promoure la protecció i difusió dels elements que formen el nostre entorn més proper, en aquest cas l’Estany de Banyoles i els  seus elements patrimonials i culturals.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7200" b="1" dirty="0"/>
              <a:t>Aquest projecte està pensat per fer promoció de l’entorn envers la població banyolina i els milers de turistes que  visiten la ciutat.</a:t>
            </a:r>
          </a:p>
          <a:p>
            <a:pPr algn="just"/>
            <a:endParaRPr lang="ca-ES" sz="1600" dirty="0"/>
          </a:p>
          <a:p>
            <a:pPr marL="0" indent="0" algn="just">
              <a:buNone/>
            </a:pPr>
            <a:endParaRPr lang="ca-ES" sz="1600" dirty="0"/>
          </a:p>
        </p:txBody>
      </p:sp>
      <p:pic>
        <p:nvPicPr>
          <p:cNvPr id="2054" name="Picture 6" descr="Consell Comarcal del Pla de l'Estany &gt; Ini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1" y="4437112"/>
            <a:ext cx="89556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Parc Neolític de la Draga - Campus d'Arqueologia i Paleontologia - UAB  Barcel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AutoShape 12" descr="Parc Neolític de la Draga - Campus d'Arqueologia i Paleontologia - UAB  Barcelo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3074" name="Picture 2" descr="Turismo de Banyoles - Pla de l'Estany - Cataluña &gt; Sala de prensa &gt;  Herramientas Profesionales &gt; Log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0" r="26013"/>
          <a:stretch/>
        </p:blipFill>
        <p:spPr bwMode="auto">
          <a:xfrm>
            <a:off x="6588224" y="874713"/>
            <a:ext cx="2311508" cy="6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urismo de Banyoles - Pla de l'Estany - Cataluña &gt; Sala de prensa &gt;  Herramientas Profesionales &gt; Log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675134" y="160338"/>
            <a:ext cx="31242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5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323528" y="52932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4000" b="1" dirty="0">
                <a:solidFill>
                  <a:schemeClr val="tx2"/>
                </a:solidFill>
              </a:rPr>
              <a:t>Objectiu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23528" y="1340769"/>
            <a:ext cx="8928992" cy="27363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sz="2400" b="1" dirty="0"/>
              <a:t>Omplir de contingut una  APP per a mòbils.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a-ES" sz="2400" b="1" dirty="0"/>
              <a:t>Aquesta aplicació permetrà als usuaris realitzar una visita guiada al voltant de l’estany i rebre informació dels temes següents: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a-ES" sz="2400" b="1" dirty="0"/>
          </a:p>
          <a:p>
            <a:pPr>
              <a:buFontTx/>
              <a:buChar char="-"/>
            </a:pPr>
            <a:r>
              <a:rPr lang="ca-ES" sz="2400" b="1" dirty="0"/>
              <a:t>Flora i fauna</a:t>
            </a:r>
          </a:p>
          <a:p>
            <a:pPr>
              <a:buFontTx/>
              <a:buChar char="-"/>
            </a:pPr>
            <a:r>
              <a:rPr lang="ca-ES" sz="2400" b="1" dirty="0"/>
              <a:t>Estany i estanyols</a:t>
            </a:r>
          </a:p>
          <a:p>
            <a:pPr>
              <a:buFontTx/>
              <a:buChar char="-"/>
            </a:pPr>
            <a:r>
              <a:rPr lang="ca-ES" sz="2400" b="1" dirty="0"/>
              <a:t>Recs</a:t>
            </a:r>
          </a:p>
          <a:p>
            <a:pPr>
              <a:buFontTx/>
              <a:buChar char="-"/>
            </a:pPr>
            <a:r>
              <a:rPr lang="ca-ES" sz="2400" b="1" dirty="0"/>
              <a:t>Pesqueres</a:t>
            </a:r>
          </a:p>
          <a:p>
            <a:pPr>
              <a:buFontTx/>
              <a:buChar char="-"/>
            </a:pPr>
            <a:r>
              <a:rPr lang="ca-ES" sz="2400" b="1" dirty="0"/>
              <a:t>Església de Sta. Maria de Porqueres</a:t>
            </a:r>
          </a:p>
          <a:p>
            <a:pPr>
              <a:buFontTx/>
              <a:buChar char="-"/>
            </a:pPr>
            <a:r>
              <a:rPr lang="ca-ES" sz="2400" b="1" dirty="0"/>
              <a:t>Llegendes</a:t>
            </a:r>
          </a:p>
          <a:p>
            <a:pPr>
              <a:buFontTx/>
              <a:buChar char="-"/>
            </a:pPr>
            <a:r>
              <a:rPr lang="ca-ES" sz="2400" b="1" dirty="0"/>
              <a:t>Parc neolític de la Draga</a:t>
            </a:r>
          </a:p>
        </p:txBody>
      </p:sp>
    </p:spTree>
    <p:extLst>
      <p:ext uri="{BB962C8B-B14F-4D97-AF65-F5344CB8AC3E}">
        <p14:creationId xmlns:p14="http://schemas.microsoft.com/office/powerpoint/2010/main" val="349912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ágenes de Logo Fotografia | Vectores, fotos de stock y PSD gratuitos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9"/>
          <a:stretch/>
        </p:blipFill>
        <p:spPr bwMode="auto">
          <a:xfrm rot="20076887">
            <a:off x="5296897" y="3659240"/>
            <a:ext cx="3565992" cy="21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ágenes de Logo Fotografia | Vectores, fotos de stock y PSD gratuitos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9"/>
          <a:stretch/>
        </p:blipFill>
        <p:spPr bwMode="auto">
          <a:xfrm rot="20076887">
            <a:off x="2758216" y="2554126"/>
            <a:ext cx="4931033" cy="272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23528" y="1340769"/>
            <a:ext cx="8928992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400" b="1" dirty="0"/>
              <a:t>1. A través de sortides culturals (recull </a:t>
            </a:r>
            <a:r>
              <a:rPr lang="ca-ES" sz="2400" b="1" dirty="0" smtClean="0"/>
              <a:t>d’informació, fer fotografies, vídeos i enllaços).</a:t>
            </a:r>
            <a:endParaRPr lang="ca-ES" sz="2400" b="1" dirty="0"/>
          </a:p>
          <a:p>
            <a:pPr marL="0" indent="0">
              <a:buNone/>
            </a:pPr>
            <a:r>
              <a:rPr lang="ca-ES" sz="2400" b="1" dirty="0"/>
              <a:t>2. Buidatge de tota la </a:t>
            </a:r>
            <a:r>
              <a:rPr lang="ca-ES" sz="2400" b="1" dirty="0" smtClean="0"/>
              <a:t>informació.</a:t>
            </a:r>
            <a:endParaRPr lang="ca-ES" sz="2400" b="1" dirty="0"/>
          </a:p>
          <a:p>
            <a:pPr marL="0" indent="0">
              <a:buNone/>
            </a:pPr>
            <a:r>
              <a:rPr lang="ca-ES" sz="2400" b="1" dirty="0"/>
              <a:t>3. Entrar  tots els continguts  dins d’una pàgina web vinculada a l’APP.</a:t>
            </a:r>
          </a:p>
          <a:p>
            <a:pPr marL="0" indent="0">
              <a:buNone/>
            </a:pPr>
            <a:r>
              <a:rPr lang="ca-ES" sz="2400" b="1" dirty="0"/>
              <a:t>4. Visualitzar el nostre treball.</a:t>
            </a:r>
          </a:p>
          <a:p>
            <a:pPr marL="0" indent="0">
              <a:buNone/>
            </a:pPr>
            <a:r>
              <a:rPr lang="ca-ES" sz="2400" b="1" dirty="0"/>
              <a:t>5. Gaudir de l’APP.</a:t>
            </a:r>
          </a:p>
        </p:txBody>
      </p:sp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a-ES" sz="4000" b="1" dirty="0">
                <a:solidFill>
                  <a:schemeClr val="tx2"/>
                </a:solidFill>
              </a:rPr>
              <a:t>Com </a:t>
            </a:r>
            <a:r>
              <a:rPr lang="ca-ES" sz="4000" b="1" dirty="0" smtClean="0">
                <a:solidFill>
                  <a:schemeClr val="tx2"/>
                </a:solidFill>
              </a:rPr>
              <a:t>vam treballar?</a:t>
            </a:r>
            <a:endParaRPr lang="ca-ES" sz="4000" b="1" dirty="0">
              <a:solidFill>
                <a:schemeClr val="tx2"/>
              </a:solidFill>
            </a:endParaRPr>
          </a:p>
        </p:txBody>
      </p:sp>
      <p:pic>
        <p:nvPicPr>
          <p:cNvPr id="1032" name="Picture 8" descr="CREACIÓ DELS GRUPS - ABP 1r TRIMESTRE : ON VIVIM?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719"/>
          <a:stretch/>
        </p:blipFill>
        <p:spPr bwMode="auto">
          <a:xfrm>
            <a:off x="225798" y="4267105"/>
            <a:ext cx="4058170" cy="218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a-ES" b="1" dirty="0">
                <a:solidFill>
                  <a:schemeClr val="tx2">
                    <a:lumMod val="75000"/>
                  </a:schemeClr>
                </a:solidFill>
              </a:rPr>
              <a:t>Com </a:t>
            </a:r>
            <a:r>
              <a:rPr lang="ca-ES" b="1" dirty="0" smtClean="0">
                <a:solidFill>
                  <a:schemeClr val="tx2">
                    <a:lumMod val="75000"/>
                  </a:schemeClr>
                </a:solidFill>
              </a:rPr>
              <a:t>ens vam organitzar?</a:t>
            </a:r>
            <a:endParaRPr lang="ca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idor de contingut 2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6" cy="230425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ca-ES" sz="3600" b="1" dirty="0" smtClean="0"/>
              <a:t>Primera fase</a:t>
            </a:r>
            <a:r>
              <a:rPr lang="ca-ES" sz="3600" b="1" dirty="0" smtClean="0"/>
              <a:t>: </a:t>
            </a:r>
            <a:r>
              <a:rPr lang="ca-ES" sz="3600" dirty="0" smtClean="0"/>
              <a:t>del 8 al 11 de març: </a:t>
            </a:r>
            <a:r>
              <a:rPr lang="ca-ES" sz="3600" dirty="0" smtClean="0"/>
              <a:t>sortides i xerrades.</a:t>
            </a:r>
            <a:endParaRPr lang="ca-ES" sz="3600" dirty="0"/>
          </a:p>
          <a:p>
            <a:pPr marL="0" indent="0">
              <a:lnSpc>
                <a:spcPct val="220000"/>
              </a:lnSpc>
              <a:buNone/>
            </a:pPr>
            <a:r>
              <a:rPr lang="ca-ES" sz="3600" b="1" dirty="0" smtClean="0"/>
              <a:t>Segona fase: </a:t>
            </a:r>
            <a:r>
              <a:rPr lang="ca-ES" sz="3600" dirty="0" smtClean="0"/>
              <a:t>del 15 al 18 de març: treball </a:t>
            </a:r>
            <a:r>
              <a:rPr lang="ca-ES" sz="3600" dirty="0"/>
              <a:t>a </a:t>
            </a:r>
            <a:r>
              <a:rPr lang="ca-ES" sz="3600" dirty="0" smtClean="0"/>
              <a:t>l’aula.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ca-ES" sz="3600" b="1" dirty="0" smtClean="0"/>
              <a:t>Tercera fase: </a:t>
            </a:r>
            <a:r>
              <a:rPr lang="ca-ES" sz="3600" dirty="0" smtClean="0"/>
              <a:t>del 17 al 20 de maig: entrar tota la informació a l’APP.</a:t>
            </a:r>
            <a:endParaRPr lang="ca-ES" sz="3600" dirty="0"/>
          </a:p>
        </p:txBody>
      </p:sp>
      <p:sp>
        <p:nvSpPr>
          <p:cNvPr id="6" name="AutoShape 2" descr="El nostre poble: una experiència de treball cooperatiu – Edu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4" descr="El nostre poble: una experiència de treball cooperatiu – Educ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El nostre poble: una experiència de treball cooperatiu – Educat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44" y="4086200"/>
            <a:ext cx="3569711" cy="212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El nostre poble: una experiència de treball cooperatiu – Educa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65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a-ES" b="1" dirty="0">
                <a:solidFill>
                  <a:schemeClr val="tx2">
                    <a:lumMod val="75000"/>
                  </a:schemeClr>
                </a:solidFill>
              </a:rPr>
              <a:t>Primera setmana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55576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a-ES" b="1" dirty="0">
                <a:solidFill>
                  <a:schemeClr val="tx2">
                    <a:lumMod val="75000"/>
                  </a:schemeClr>
                </a:solidFill>
              </a:rPr>
              <a:t>Dilluns 8/3/2021</a:t>
            </a:r>
          </a:p>
        </p:txBody>
      </p:sp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621450"/>
              </p:ext>
            </p:extLst>
          </p:nvPr>
        </p:nvGraphicFramePr>
        <p:xfrm>
          <a:off x="827584" y="2060848"/>
          <a:ext cx="7848872" cy="245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3754"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Hora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GES</a:t>
                      </a:r>
                      <a:r>
                        <a:rPr lang="ca-ES" baseline="0" dirty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ca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GES</a:t>
                      </a:r>
                      <a:r>
                        <a:rPr lang="ca-ES" baseline="0" dirty="0">
                          <a:solidFill>
                            <a:schemeClr val="bg1"/>
                          </a:solidFill>
                        </a:rPr>
                        <a:t> 2 A</a:t>
                      </a:r>
                      <a:endParaRPr lang="ca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15:00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Trobada</a:t>
                      </a:r>
                      <a:r>
                        <a:rPr lang="ca-ES" sz="1400" baseline="0" dirty="0"/>
                        <a:t> a l’escola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Trobada a l’escola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15:20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Punt de trobada – Davant oficina de turisme</a:t>
                      </a:r>
                      <a:r>
                        <a:rPr lang="ca-ES" sz="1400" baseline="0" dirty="0"/>
                        <a:t> de l’Estany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Punt de trobada– Davant oficina de turisme</a:t>
                      </a:r>
                      <a:r>
                        <a:rPr lang="ca-ES" sz="1400" baseline="0" dirty="0"/>
                        <a:t> de l’Estany</a:t>
                      </a: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15:30</a:t>
                      </a:r>
                      <a:r>
                        <a:rPr lang="ca-ES" sz="1400" baseline="0" dirty="0"/>
                        <a:t> – 17:00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/>
                        <a:t>Visita</a:t>
                      </a:r>
                      <a:r>
                        <a:rPr lang="ca-ES" sz="1400" baseline="0" dirty="0"/>
                        <a:t> -  </a:t>
                      </a:r>
                      <a:r>
                        <a:rPr lang="ca-ES" sz="1400" dirty="0"/>
                        <a:t>Pesqueres </a:t>
                      </a:r>
                      <a:r>
                        <a:rPr lang="ca-ES" sz="1400" baseline="0" dirty="0"/>
                        <a:t> (</a:t>
                      </a:r>
                      <a:r>
                        <a:rPr lang="ca-ES" sz="1400" dirty="0"/>
                        <a:t>Jordi Pradas)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/>
                        <a:t>Visita</a:t>
                      </a:r>
                      <a:r>
                        <a:rPr lang="ca-ES" sz="1400" baseline="0" dirty="0"/>
                        <a:t> - Recs de l’estany  (Jordi </a:t>
                      </a:r>
                      <a:r>
                        <a:rPr lang="ca-ES" sz="1400" baseline="0" dirty="0" err="1"/>
                        <a:t>Pregonas</a:t>
                      </a:r>
                      <a:r>
                        <a:rPr lang="ca-ES" sz="1400" baseline="0" dirty="0"/>
                        <a:t>)</a:t>
                      </a: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5528">
                <a:tc>
                  <a:txBody>
                    <a:bodyPr/>
                    <a:lstStyle/>
                    <a:p>
                      <a:r>
                        <a:rPr lang="ca-ES" sz="1400" dirty="0"/>
                        <a:t>17:00</a:t>
                      </a:r>
                      <a:r>
                        <a:rPr lang="ca-ES" sz="1400" baseline="0" dirty="0"/>
                        <a:t> – 18:30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Visita  - Recs </a:t>
                      </a:r>
                      <a:r>
                        <a:rPr lang="ca-ES" sz="1400" baseline="0" dirty="0"/>
                        <a:t>de l’estany  (Jordi </a:t>
                      </a:r>
                      <a:r>
                        <a:rPr lang="ca-ES" sz="1400" baseline="0" dirty="0" err="1"/>
                        <a:t>Pregonas</a:t>
                      </a:r>
                      <a:r>
                        <a:rPr lang="ca-ES" sz="1400" baseline="0" dirty="0"/>
                        <a:t>)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/>
                        <a:t>Visita</a:t>
                      </a:r>
                      <a:r>
                        <a:rPr lang="ca-ES" sz="1400" baseline="0" dirty="0"/>
                        <a:t> - </a:t>
                      </a:r>
                      <a:r>
                        <a:rPr lang="ca-ES" sz="1400" dirty="0"/>
                        <a:t>Pesqueres  (Jordi</a:t>
                      </a:r>
                      <a:r>
                        <a:rPr lang="ca-ES" sz="1400" baseline="0" dirty="0"/>
                        <a:t> Pradas)</a:t>
                      </a: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528">
                <a:tc>
                  <a:txBody>
                    <a:bodyPr/>
                    <a:lstStyle/>
                    <a:p>
                      <a:r>
                        <a:rPr lang="ca-ES" sz="1400" dirty="0"/>
                        <a:t>18:30 - 20:00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Escola. Buidatge</a:t>
                      </a:r>
                      <a:r>
                        <a:rPr lang="ca-ES" sz="1400" baseline="0" dirty="0"/>
                        <a:t> de tota la informació.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/>
                        <a:t>Escola. Buidatge</a:t>
                      </a:r>
                      <a:r>
                        <a:rPr lang="ca-ES" sz="1400" baseline="0" dirty="0"/>
                        <a:t> de tota la informació.</a:t>
                      </a: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 descr="Imat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5148759"/>
            <a:ext cx="2218807" cy="147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urisme a Banyoles - Pla de l'Estany - Catalunya &gt; Què f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50" y="5157192"/>
            <a:ext cx="2300487" cy="145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5794251" y="4556509"/>
            <a:ext cx="302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Mestra de suport: Marta Ros</a:t>
            </a:r>
          </a:p>
        </p:txBody>
      </p:sp>
    </p:spTree>
    <p:extLst>
      <p:ext uri="{BB962C8B-B14F-4D97-AF65-F5344CB8AC3E}">
        <p14:creationId xmlns:p14="http://schemas.microsoft.com/office/powerpoint/2010/main" val="150325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contingut 2"/>
          <p:cNvSpPr>
            <a:spLocks noGrp="1"/>
          </p:cNvSpPr>
          <p:nvPr>
            <p:ph idx="1"/>
          </p:nvPr>
        </p:nvSpPr>
        <p:spPr>
          <a:xfrm>
            <a:off x="502160" y="709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a-ES" b="1" dirty="0">
                <a:solidFill>
                  <a:schemeClr val="tx2">
                    <a:lumMod val="75000"/>
                  </a:schemeClr>
                </a:solidFill>
              </a:rPr>
              <a:t>Dimarts 9/3/2021</a:t>
            </a:r>
          </a:p>
        </p:txBody>
      </p:sp>
      <p:graphicFrame>
        <p:nvGraphicFramePr>
          <p:cNvPr id="7" name="Tau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62253"/>
              </p:ext>
            </p:extLst>
          </p:nvPr>
        </p:nvGraphicFramePr>
        <p:xfrm>
          <a:off x="575556" y="1412776"/>
          <a:ext cx="8100899" cy="241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8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7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3754"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Hora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GES</a:t>
                      </a:r>
                      <a:r>
                        <a:rPr lang="ca-ES" baseline="0" dirty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ca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GES</a:t>
                      </a:r>
                      <a:r>
                        <a:rPr lang="ca-ES" baseline="0" dirty="0">
                          <a:solidFill>
                            <a:schemeClr val="bg1"/>
                          </a:solidFill>
                        </a:rPr>
                        <a:t> 2 A</a:t>
                      </a:r>
                      <a:endParaRPr lang="ca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15:00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Trobada</a:t>
                      </a:r>
                      <a:r>
                        <a:rPr lang="ca-ES" sz="1400" baseline="0" dirty="0"/>
                        <a:t> a l’escola</a:t>
                      </a:r>
                      <a:endParaRPr lang="ca-E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15:20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Punt de trobada– Davant oficina de turisme</a:t>
                      </a:r>
                      <a:r>
                        <a:rPr lang="ca-ES" sz="1400" baseline="0" dirty="0"/>
                        <a:t> de l’Estany</a:t>
                      </a:r>
                      <a:endParaRPr lang="ca-E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15:30</a:t>
                      </a:r>
                      <a:r>
                        <a:rPr lang="ca-ES" sz="1400" baseline="0" dirty="0"/>
                        <a:t> – 17:00</a:t>
                      </a:r>
                      <a:endParaRPr lang="ca-E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* Visita</a:t>
                      </a:r>
                      <a:r>
                        <a:rPr lang="ca-ES" sz="1400" baseline="0" dirty="0"/>
                        <a:t> -  </a:t>
                      </a:r>
                      <a:r>
                        <a:rPr lang="ca-ES" sz="1400" dirty="0"/>
                        <a:t>Estany i estanyols </a:t>
                      </a:r>
                      <a:r>
                        <a:rPr lang="ca-ES" sz="1400" baseline="0" dirty="0"/>
                        <a:t>(</a:t>
                      </a:r>
                      <a:r>
                        <a:rPr lang="ca-ES" sz="1400" dirty="0"/>
                        <a:t>Núria Crous –Alba Sala)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5528">
                <a:tc>
                  <a:txBody>
                    <a:bodyPr/>
                    <a:lstStyle/>
                    <a:p>
                      <a:r>
                        <a:rPr lang="ca-ES" sz="1400" dirty="0"/>
                        <a:t>17:00</a:t>
                      </a:r>
                      <a:r>
                        <a:rPr lang="ca-ES" sz="1400" baseline="0" dirty="0"/>
                        <a:t> – 18:30</a:t>
                      </a:r>
                      <a:endParaRPr lang="ca-E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* Visita  - Flora i fauna de l’estany </a:t>
                      </a:r>
                      <a:r>
                        <a:rPr lang="ca-ES" sz="1400" baseline="0" dirty="0"/>
                        <a:t>(Núria Crous - Alba Sala)</a:t>
                      </a:r>
                      <a:endParaRPr lang="ca-E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528">
                <a:tc>
                  <a:txBody>
                    <a:bodyPr/>
                    <a:lstStyle/>
                    <a:p>
                      <a:r>
                        <a:rPr lang="ca-ES" sz="1400" dirty="0"/>
                        <a:t>18:30 - 20:00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Escola. Buidatge de tota la informació.</a:t>
                      </a:r>
                    </a:p>
                    <a:p>
                      <a:pPr algn="ctr"/>
                      <a:r>
                        <a:rPr lang="ca-ES" sz="1400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 descr="Les millors empreses i serveis de Banyoles i el Pla de l'Esta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71588"/>
            <a:ext cx="2664296" cy="167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Esperxa't per Banyo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17" y="4671588"/>
            <a:ext cx="2952328" cy="16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QuadreDeText 9"/>
          <p:cNvSpPr txBox="1"/>
          <p:nvPr/>
        </p:nvSpPr>
        <p:spPr>
          <a:xfrm>
            <a:off x="5663952" y="3885313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Mestres de suport:  Marta Bonet </a:t>
            </a:r>
          </a:p>
          <a:p>
            <a:r>
              <a:rPr lang="ca-ES" sz="1600" dirty="0"/>
              <a:t>	                Montse Corominas</a:t>
            </a:r>
          </a:p>
        </p:txBody>
      </p:sp>
      <p:sp>
        <p:nvSpPr>
          <p:cNvPr id="8" name="QuadreDeText 7"/>
          <p:cNvSpPr txBox="1"/>
          <p:nvPr/>
        </p:nvSpPr>
        <p:spPr>
          <a:xfrm>
            <a:off x="254821" y="388531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* Cal portar bici o patinet per fer la sortida.</a:t>
            </a:r>
          </a:p>
        </p:txBody>
      </p:sp>
    </p:spTree>
    <p:extLst>
      <p:ext uri="{BB962C8B-B14F-4D97-AF65-F5344CB8AC3E}">
        <p14:creationId xmlns:p14="http://schemas.microsoft.com/office/powerpoint/2010/main" val="223427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contingut 2"/>
          <p:cNvSpPr txBox="1">
            <a:spLocks/>
          </p:cNvSpPr>
          <p:nvPr/>
        </p:nvSpPr>
        <p:spPr>
          <a:xfrm>
            <a:off x="513002" y="6926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b="1" dirty="0">
                <a:solidFill>
                  <a:schemeClr val="tx2">
                    <a:lumMod val="75000"/>
                  </a:schemeClr>
                </a:solidFill>
              </a:rPr>
              <a:t>Dimecres 10/3/2021</a:t>
            </a:r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879573"/>
              </p:ext>
            </p:extLst>
          </p:nvPr>
        </p:nvGraphicFramePr>
        <p:xfrm>
          <a:off x="575556" y="1412776"/>
          <a:ext cx="8172908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6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47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34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3754"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Hora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GES</a:t>
                      </a:r>
                      <a:r>
                        <a:rPr lang="ca-ES" baseline="0" dirty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ca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GES</a:t>
                      </a:r>
                      <a:r>
                        <a:rPr lang="ca-ES" baseline="0" dirty="0">
                          <a:solidFill>
                            <a:schemeClr val="bg1"/>
                          </a:solidFill>
                        </a:rPr>
                        <a:t> 2 B</a:t>
                      </a:r>
                      <a:endParaRPr lang="ca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15:00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Trobada</a:t>
                      </a:r>
                      <a:r>
                        <a:rPr lang="ca-ES" sz="1400" baseline="0" dirty="0"/>
                        <a:t> a l’escola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Trobada a l’escola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15:20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Punt de trobada – Pavelló de la Draga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400" dirty="0"/>
                        <a:t>Punt de trobada– Davant oficina de turisme de l’estany.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15:30</a:t>
                      </a:r>
                      <a:r>
                        <a:rPr lang="ca-ES" sz="1400" baseline="0" dirty="0"/>
                        <a:t> – 17:00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/>
                        <a:t>Visita</a:t>
                      </a:r>
                      <a:r>
                        <a:rPr lang="ca-ES" sz="1400" baseline="0" dirty="0"/>
                        <a:t> - </a:t>
                      </a:r>
                      <a:r>
                        <a:rPr lang="ca-ES" sz="1400" dirty="0"/>
                        <a:t>Parc Neolític</a:t>
                      </a:r>
                      <a:r>
                        <a:rPr lang="ca-ES" sz="1400" baseline="0" dirty="0"/>
                        <a:t> de la Draga (</a:t>
                      </a:r>
                      <a:r>
                        <a:rPr lang="ca-ES" sz="1400" dirty="0"/>
                        <a:t>Meritxell Pujol)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/>
                        <a:t> Visita</a:t>
                      </a:r>
                      <a:r>
                        <a:rPr lang="ca-ES" sz="1400" baseline="0" dirty="0"/>
                        <a:t> – Pesqueres (Jordi Pradas – Jordi </a:t>
                      </a:r>
                      <a:r>
                        <a:rPr lang="ca-ES" sz="1400" baseline="0" dirty="0" err="1"/>
                        <a:t>Pregonas</a:t>
                      </a:r>
                      <a:r>
                        <a:rPr lang="ca-ES" sz="1400" baseline="0" dirty="0"/>
                        <a:t>)</a:t>
                      </a: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5528">
                <a:tc>
                  <a:txBody>
                    <a:bodyPr/>
                    <a:lstStyle/>
                    <a:p>
                      <a:r>
                        <a:rPr lang="ca-ES" sz="1400" dirty="0"/>
                        <a:t>17:00</a:t>
                      </a:r>
                      <a:r>
                        <a:rPr lang="ca-ES" sz="1400" baseline="0" dirty="0"/>
                        <a:t> – 18:30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Escola. Buidatge de tota la informació.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/>
                        <a:t>Visita – Recs de l’estany (Jordi Pradas – Jordi </a:t>
                      </a:r>
                      <a:r>
                        <a:rPr lang="ca-ES" sz="1400" dirty="0" err="1"/>
                        <a:t>Pregonas</a:t>
                      </a:r>
                      <a:r>
                        <a:rPr lang="ca-E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528">
                <a:tc>
                  <a:txBody>
                    <a:bodyPr/>
                    <a:lstStyle/>
                    <a:p>
                      <a:r>
                        <a:rPr lang="ca-ES" sz="1400" dirty="0"/>
                        <a:t>18:30 - 20:00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Escola – Xerrada a càrrec de </a:t>
                      </a:r>
                      <a:r>
                        <a:rPr lang="ca-ES" sz="1400" dirty="0" err="1"/>
                        <a:t>Limnos</a:t>
                      </a:r>
                      <a:r>
                        <a:rPr lang="ca-ES" sz="1400" dirty="0"/>
                        <a:t> </a:t>
                      </a:r>
                      <a:r>
                        <a:rPr lang="ca-ES" sz="1400" baseline="0" dirty="0"/>
                        <a:t>(Meritxell Pujol)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/>
                        <a:t>Escola. Buidatge de tota la informació.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14" descr="Visita al Parc Neolític. Agenda de Banyoles - Revista L'HAM de Banyo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53136"/>
            <a:ext cx="3270079" cy="169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es Pesque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545" y="4620456"/>
            <a:ext cx="3066434" cy="175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0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contingut 2"/>
          <p:cNvSpPr txBox="1">
            <a:spLocks/>
          </p:cNvSpPr>
          <p:nvPr/>
        </p:nvSpPr>
        <p:spPr>
          <a:xfrm>
            <a:off x="518864" y="7647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a-ES" b="1" dirty="0">
                <a:solidFill>
                  <a:schemeClr val="tx2">
                    <a:lumMod val="75000"/>
                  </a:schemeClr>
                </a:solidFill>
              </a:rPr>
              <a:t>Dijous 11/3/2021</a:t>
            </a:r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62582"/>
              </p:ext>
            </p:extLst>
          </p:nvPr>
        </p:nvGraphicFramePr>
        <p:xfrm>
          <a:off x="575556" y="1412776"/>
          <a:ext cx="8172908" cy="291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364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3754"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Hora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GES</a:t>
                      </a:r>
                      <a:r>
                        <a:rPr lang="ca-ES" baseline="0" dirty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ca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GES</a:t>
                      </a:r>
                      <a:r>
                        <a:rPr lang="ca-ES" baseline="0" dirty="0">
                          <a:solidFill>
                            <a:schemeClr val="bg1"/>
                          </a:solidFill>
                        </a:rPr>
                        <a:t> 2 B</a:t>
                      </a:r>
                      <a:endParaRPr lang="ca-E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15:00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Trobada</a:t>
                      </a:r>
                      <a:r>
                        <a:rPr lang="ca-ES" sz="1400" baseline="0" dirty="0"/>
                        <a:t> a l’escola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Trobada a l’escola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15:20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Punt de trobada – Davant oficina de turisme</a:t>
                      </a:r>
                      <a:r>
                        <a:rPr lang="ca-ES" sz="1400" baseline="0" dirty="0"/>
                        <a:t> de l’Estany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Punt de trobada– Davant oficina de turisme</a:t>
                      </a:r>
                      <a:r>
                        <a:rPr lang="ca-ES" sz="1400" baseline="0" dirty="0"/>
                        <a:t> de l’Estany</a:t>
                      </a: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dirty="0"/>
                        <a:t>15:30</a:t>
                      </a:r>
                      <a:r>
                        <a:rPr lang="ca-ES" sz="1400" baseline="0" dirty="0"/>
                        <a:t> – 17:00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/>
                        <a:t>Visita</a:t>
                      </a:r>
                      <a:r>
                        <a:rPr lang="ca-ES" sz="1400" baseline="0" dirty="0"/>
                        <a:t> -  </a:t>
                      </a:r>
                      <a:r>
                        <a:rPr lang="ca-ES" sz="1400" dirty="0"/>
                        <a:t>Església de Sta. Maria de Porqueres </a:t>
                      </a:r>
                      <a:r>
                        <a:rPr lang="ca-ES" sz="1400" baseline="0" dirty="0"/>
                        <a:t>(</a:t>
                      </a:r>
                      <a:r>
                        <a:rPr lang="ca-ES" sz="1400" dirty="0"/>
                        <a:t>Montse Corominas)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/>
                        <a:t>*Visita</a:t>
                      </a:r>
                      <a:r>
                        <a:rPr lang="ca-ES" sz="1400" baseline="0" dirty="0"/>
                        <a:t> – Estany i estanyols  (Núria Crous)</a:t>
                      </a:r>
                      <a:endParaRPr lang="ca-E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5528">
                <a:tc>
                  <a:txBody>
                    <a:bodyPr/>
                    <a:lstStyle/>
                    <a:p>
                      <a:r>
                        <a:rPr lang="ca-ES" sz="1400" dirty="0"/>
                        <a:t>17:00</a:t>
                      </a:r>
                      <a:r>
                        <a:rPr lang="ca-ES" sz="1400" baseline="0" dirty="0"/>
                        <a:t> – 18:30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Escola.</a:t>
                      </a:r>
                      <a:r>
                        <a:rPr lang="ca-ES" sz="1400" baseline="0" dirty="0"/>
                        <a:t> Buidatge de tota la informació.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/>
                        <a:t>*Visita – Flora i fauna de l’estany (Núria Crous)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528">
                <a:tc>
                  <a:txBody>
                    <a:bodyPr/>
                    <a:lstStyle/>
                    <a:p>
                      <a:r>
                        <a:rPr lang="ca-ES" sz="1400" dirty="0"/>
                        <a:t>18:30 - 20:00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Escola – Llegendes a càrrec</a:t>
                      </a:r>
                      <a:r>
                        <a:rPr lang="ca-ES" sz="1400" baseline="0" dirty="0"/>
                        <a:t> </a:t>
                      </a:r>
                      <a:r>
                        <a:rPr lang="ca-ES" sz="1400" baseline="0" dirty="0" err="1"/>
                        <a:t>sr.</a:t>
                      </a:r>
                      <a:r>
                        <a:rPr lang="ca-ES" sz="1400" baseline="0" dirty="0"/>
                        <a:t>  Àngel Vergés (Marta Bonet)</a:t>
                      </a:r>
                      <a:endParaRPr lang="ca-ES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/>
                        <a:t>Escola. Buidatge de tota la informació.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8" descr="Església de Santa Maria de Porqueres | Consell comarcal de turisme del Pla  de l'esta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2196048" cy="153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l monstruo de Banyoles | Wiki Mitología Ibérica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36" y="4725144"/>
            <a:ext cx="2180082" cy="153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QuadreDeText 8"/>
          <p:cNvSpPr txBox="1"/>
          <p:nvPr/>
        </p:nvSpPr>
        <p:spPr>
          <a:xfrm>
            <a:off x="287047" y="4347999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* Cal portar bici o patinet per fer la sortida.</a:t>
            </a:r>
          </a:p>
        </p:txBody>
      </p:sp>
    </p:spTree>
    <p:extLst>
      <p:ext uri="{BB962C8B-B14F-4D97-AF65-F5344CB8AC3E}">
        <p14:creationId xmlns:p14="http://schemas.microsoft.com/office/powerpoint/2010/main" val="2234058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Presentació en pantalla (4:3)</PresentationFormat>
  <Paragraphs>128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14" baseType="lpstr">
      <vt:lpstr>Tema de l'Office</vt:lpstr>
      <vt:lpstr>Coneguem l’Estany de Banyoles</vt:lpstr>
      <vt:lpstr>Què és?</vt:lpstr>
      <vt:lpstr>Presentació del PowerPoint</vt:lpstr>
      <vt:lpstr>Com vam treballar?</vt:lpstr>
      <vt:lpstr>Com ens vam organitzar?</vt:lpstr>
      <vt:lpstr>Primera setmana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Aplicació informàtica</vt:lpstr>
      <vt:lpstr>Presentació del PowerPoint</vt:lpstr>
    </vt:vector>
  </TitlesOfParts>
  <Company>Departament d'Ensenyament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Coneguem l’Estany de Banyoles</dc:title>
  <dc:creator>Prof</dc:creator>
  <cp:lastModifiedBy>Prof</cp:lastModifiedBy>
  <cp:revision>38</cp:revision>
  <dcterms:created xsi:type="dcterms:W3CDTF">2021-02-25T09:13:40Z</dcterms:created>
  <dcterms:modified xsi:type="dcterms:W3CDTF">2021-06-18T07:50:18Z</dcterms:modified>
</cp:coreProperties>
</file>